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69" r:id="rId2"/>
    <p:sldMasterId id="2147483678" r:id="rId3"/>
  </p:sldMasterIdLst>
  <p:notesMasterIdLst>
    <p:notesMasterId r:id="rId26"/>
  </p:notesMasterIdLst>
  <p:handoutMasterIdLst>
    <p:handoutMasterId r:id="rId27"/>
  </p:handoutMasterIdLst>
  <p:sldIdLst>
    <p:sldId id="258" r:id="rId4"/>
    <p:sldId id="266" r:id="rId5"/>
    <p:sldId id="280" r:id="rId6"/>
    <p:sldId id="292" r:id="rId7"/>
    <p:sldId id="326" r:id="rId8"/>
    <p:sldId id="327" r:id="rId9"/>
    <p:sldId id="328" r:id="rId10"/>
    <p:sldId id="329" r:id="rId11"/>
    <p:sldId id="334" r:id="rId12"/>
    <p:sldId id="336" r:id="rId13"/>
    <p:sldId id="322" r:id="rId14"/>
    <p:sldId id="330" r:id="rId15"/>
    <p:sldId id="331" r:id="rId16"/>
    <p:sldId id="333" r:id="rId17"/>
    <p:sldId id="338" r:id="rId18"/>
    <p:sldId id="335" r:id="rId19"/>
    <p:sldId id="340" r:id="rId20"/>
    <p:sldId id="339" r:id="rId21"/>
    <p:sldId id="337" r:id="rId22"/>
    <p:sldId id="332" r:id="rId23"/>
    <p:sldId id="323" r:id="rId24"/>
    <p:sldId id="318" r:id="rId25"/>
  </p:sldIdLst>
  <p:sldSz cx="18286413" cy="10287000"/>
  <p:notesSz cx="6858000" cy="9144000"/>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7" userDrawn="1">
          <p15:clr>
            <a:srgbClr val="A4A3A4"/>
          </p15:clr>
        </p15:guide>
        <p15:guide id="2" pos="5737" userDrawn="1">
          <p15:clr>
            <a:srgbClr val="A4A3A4"/>
          </p15:clr>
        </p15:guide>
        <p15:guide id="3" orient="horz" pos="328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36E"/>
    <a:srgbClr val="515151"/>
    <a:srgbClr val="FFFFFF"/>
    <a:srgbClr val="F8F8F8"/>
    <a:srgbClr val="3F3F3F"/>
    <a:srgbClr val="5A5A5A"/>
    <a:srgbClr val="BBFF0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6238" autoAdjust="0"/>
  </p:normalViewPr>
  <p:slideViewPr>
    <p:cSldViewPr snapToGrid="0" showGuides="1">
      <p:cViewPr varScale="1">
        <p:scale>
          <a:sx n="58" d="100"/>
          <a:sy n="58" d="100"/>
        </p:scale>
        <p:origin x="542" y="58"/>
      </p:cViewPr>
      <p:guideLst>
        <p:guide orient="horz" pos="3467"/>
        <p:guide pos="5737"/>
        <p:guide orient="horz" pos="3285"/>
      </p:guideLst>
    </p:cSldViewPr>
  </p:slideViewPr>
  <p:outlineViewPr>
    <p:cViewPr>
      <p:scale>
        <a:sx n="33" d="100"/>
        <a:sy n="33" d="100"/>
      </p:scale>
      <p:origin x="0" y="-11376"/>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6" d="100"/>
          <a:sy n="86" d="100"/>
        </p:scale>
        <p:origin x="-3846" y="-9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2023/8/4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‹Nº›</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2023/8/4</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‹Nº›</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8AFB2B19-2213-4B06-9122-430E4115A3D2}" type="slidenum">
              <a:rPr kumimoji="1" lang="ja-JP" altLang="en-US" smtClean="0"/>
              <a:t>4</a:t>
            </a:fld>
            <a:endParaRPr kumimoji="1" lang="ja-JP" altLang="en-US"/>
          </a:p>
        </p:txBody>
      </p:sp>
    </p:spTree>
    <p:extLst>
      <p:ext uri="{BB962C8B-B14F-4D97-AF65-F5344CB8AC3E}">
        <p14:creationId xmlns:p14="http://schemas.microsoft.com/office/powerpoint/2010/main" val="251054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正方形/長方形 8"/>
          <p:cNvSpPr/>
          <p:nvPr userDrawn="1"/>
        </p:nvSpPr>
        <p:spPr>
          <a:xfrm>
            <a:off x="0" y="3253290"/>
            <a:ext cx="18286413" cy="3870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817281" y="4167362"/>
            <a:ext cx="16457772" cy="1440161"/>
          </a:xfrm>
          <a:prstGeom prst="rect">
            <a:avLst/>
          </a:prstGeom>
        </p:spPr>
        <p:txBody>
          <a:bodyPr anchor="b">
            <a:noAutofit/>
          </a:bodyPr>
          <a:lstStyle>
            <a:lvl1pPr algn="ctr">
              <a:defRPr sz="8000" kern="0" spc="2000" baseline="0">
                <a:solidFill>
                  <a:schemeClr val="bg1"/>
                </a:solidFill>
                <a:effectLst>
                  <a:outerShdw blurRad="50800" dist="38100" dir="2700000" algn="tl" rotWithShape="0">
                    <a:schemeClr val="tx1">
                      <a:alpha val="40000"/>
                    </a:schemeClr>
                  </a:outerShdw>
                </a:effectLst>
              </a:defRPr>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817281" y="5463507"/>
            <a:ext cx="16344898" cy="575841"/>
          </a:xfrm>
        </p:spPr>
        <p:txBody>
          <a:bodyPr>
            <a:noAutofit/>
          </a:bodyPr>
          <a:lstStyle>
            <a:lvl1pPr algn="ctr">
              <a:spcBef>
                <a:spcPts val="0"/>
              </a:spcBef>
              <a:defRPr sz="2800" spc="1000" baseline="0">
                <a:solidFill>
                  <a:schemeClr val="bg1"/>
                </a:solidFill>
                <a:effectLst>
                  <a:outerShdw blurRad="50800" dist="38100" dir="2700000" algn="tl" rotWithShape="0">
                    <a:schemeClr val="tx1">
                      <a:alpha val="40000"/>
                    </a:schemeClr>
                  </a:outerShdw>
                </a:effectLst>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5254774" y="8364331"/>
            <a:ext cx="12313367" cy="1368152"/>
          </a:xfrm>
        </p:spPr>
        <p:txBody>
          <a:bodyPr anchor="b">
            <a:noAutofit/>
          </a:bodyPr>
          <a:lstStyle>
            <a:lvl1pPr algn="r">
              <a:spcBef>
                <a:spcPts val="0"/>
              </a:spcBef>
              <a:defRPr sz="6600" baseline="0">
                <a:solidFill>
                  <a:schemeClr val="bg1"/>
                </a:solidFill>
                <a:effectLst>
                  <a:outerShdw blurRad="50800" dist="38100" dir="2700000" algn="tl" rotWithShape="0">
                    <a:schemeClr val="tx1">
                      <a:alpha val="40000"/>
                    </a:schemeClr>
                  </a:outerShdw>
                </a:effectLst>
                <a:latin typeface="Reenie Beanie" panose="02000000000000000000" pitchFamily="2" charset="0"/>
              </a:defRPr>
            </a:lvl1pPr>
          </a:lstStyle>
          <a:p>
            <a:pPr lvl="0"/>
            <a:r>
              <a:rPr kumimoji="1" lang="en-US" altLang="ja-JP" dirty="0"/>
              <a:t>Author or Presenter</a:t>
            </a:r>
            <a:endParaRPr kumimoji="1" lang="ja-JP" altLang="en-US" dirty="0"/>
          </a:p>
        </p:txBody>
      </p:sp>
      <p:sp>
        <p:nvSpPr>
          <p:cNvPr id="12" name="テキスト プレースホルダー 5"/>
          <p:cNvSpPr>
            <a:spLocks noGrp="1"/>
          </p:cNvSpPr>
          <p:nvPr>
            <p:ph type="body" sz="quarter" idx="14" hasCustomPrompt="1"/>
          </p:nvPr>
        </p:nvSpPr>
        <p:spPr>
          <a:xfrm>
            <a:off x="5305770" y="9426891"/>
            <a:ext cx="12254227" cy="583047"/>
          </a:xfrm>
        </p:spPr>
        <p:txBody>
          <a:bodyPr anchor="b">
            <a:normAutofit/>
          </a:bodyPr>
          <a:lstStyle>
            <a:lvl1pPr algn="r">
              <a:spcBef>
                <a:spcPts val="0"/>
              </a:spcBef>
              <a:defRPr sz="2400" baseline="0">
                <a:solidFill>
                  <a:schemeClr val="bg1"/>
                </a:solidFill>
                <a:effectLst>
                  <a:outerShdw blurRad="50800" dist="38100" dir="2700000" algn="tl" rotWithShape="0">
                    <a:schemeClr val="tx1">
                      <a:alpha val="40000"/>
                    </a:schemeClr>
                  </a:outerShdw>
                </a:effectLst>
                <a:latin typeface="+mn-lt"/>
              </a:defRPr>
            </a:lvl1pPr>
          </a:lstStyle>
          <a:p>
            <a:pPr lvl="0"/>
            <a:r>
              <a:rPr kumimoji="1" lang="en-US" altLang="ja-JP" dirty="0"/>
              <a:t>Sub information goes here</a:t>
            </a:r>
            <a:endParaRPr kumimoji="1" lang="ja-JP" altLang="en-US" dirty="0"/>
          </a:p>
        </p:txBody>
      </p:sp>
    </p:spTree>
    <p:extLst>
      <p:ext uri="{BB962C8B-B14F-4D97-AF65-F5344CB8AC3E}">
        <p14:creationId xmlns:p14="http://schemas.microsoft.com/office/powerpoint/2010/main" val="1368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16" presetClass="entr" presetSubtype="37"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par>
                          <p:cTn id="16" fill="hold">
                            <p:stCondLst>
                              <p:cond delay="950"/>
                            </p:stCondLst>
                            <p:childTnLst>
                              <p:par>
                                <p:cTn id="17" presetID="22" presetClass="entr" presetSubtype="8" fill="hold" grpId="0" nodeType="afterEffect">
                                  <p:stCondLst>
                                    <p:cond delay="50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6"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2" presetClass="entr" presetSubtype="8" fill="hold" nodeType="after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Mobile">
    <p:spTree>
      <p:nvGrpSpPr>
        <p:cNvPr id="1" name=""/>
        <p:cNvGrpSpPr/>
        <p:nvPr/>
      </p:nvGrpSpPr>
      <p:grpSpPr>
        <a:xfrm>
          <a:off x="0" y="0"/>
          <a:ext cx="0" cy="0"/>
          <a:chOff x="0" y="0"/>
          <a:chExt cx="0" cy="0"/>
        </a:xfrm>
      </p:grpSpPr>
      <p:sp>
        <p:nvSpPr>
          <p:cNvPr id="14" name="正方形/長方形 13"/>
          <p:cNvSpPr/>
          <p:nvPr userDrawn="1"/>
        </p:nvSpPr>
        <p:spPr>
          <a:xfrm>
            <a:off x="0" y="4738455"/>
            <a:ext cx="18286413" cy="35103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rotWithShape="1">
          <a:blip r:embed="rId2">
            <a:extLst>
              <a:ext uri="{28A0092B-C50C-407E-A947-70E740481C1C}">
                <a14:useLocalDpi xmlns:a14="http://schemas.microsoft.com/office/drawing/2010/main" val="0"/>
              </a:ext>
            </a:extLst>
          </a:blip>
          <a:srcRect r="7863"/>
          <a:stretch/>
        </p:blipFill>
        <p:spPr>
          <a:xfrm>
            <a:off x="6257085" y="2653497"/>
            <a:ext cx="12029330" cy="2011429"/>
          </a:xfrm>
          <a:prstGeom prst="rect">
            <a:avLst/>
          </a:prstGeom>
        </p:spPr>
      </p:pic>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403395">
            <a:off x="1809687" y="793966"/>
            <a:ext cx="4276222" cy="8867901"/>
          </a:xfrm>
          <a:prstGeom prst="rect">
            <a:avLst/>
          </a:prstGeom>
          <a:effectLst>
            <a:outerShdw blurRad="50800" dist="381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03395">
            <a:off x="2074879" y="1888337"/>
            <a:ext cx="3756988" cy="6675057"/>
          </a:xfrm>
        </p:spPr>
        <p:txBody>
          <a:bodyPr>
            <a:normAutofit/>
          </a:bodyPr>
          <a:lstStyle>
            <a:lvl1pPr>
              <a:defRPr sz="2000">
                <a:solidFill>
                  <a:schemeClr val="tx1"/>
                </a:solidFill>
              </a:defRPr>
            </a:lvl1pPr>
          </a:lstStyle>
          <a:p>
            <a:r>
              <a:rPr kumimoji="1" lang="en-US" altLang="ja-JP" dirty="0"/>
              <a:t>Add an image</a:t>
            </a:r>
            <a:endParaRPr kumimoji="1" lang="ja-JP" altLang="en-US" dirty="0"/>
          </a:p>
        </p:txBody>
      </p:sp>
      <p:sp>
        <p:nvSpPr>
          <p:cNvPr id="9" name="タイトル 1"/>
          <p:cNvSpPr>
            <a:spLocks noGrp="1"/>
          </p:cNvSpPr>
          <p:nvPr>
            <p:ph type="title" hasCustomPrompt="1"/>
          </p:nvPr>
        </p:nvSpPr>
        <p:spPr>
          <a:xfrm rot="21420000">
            <a:off x="6608903" y="3320955"/>
            <a:ext cx="10353563"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10" name="テキスト プレースホルダー 5"/>
          <p:cNvSpPr>
            <a:spLocks noGrp="1"/>
          </p:cNvSpPr>
          <p:nvPr>
            <p:ph type="body" sz="quarter" idx="13" hasCustomPrompt="1"/>
          </p:nvPr>
        </p:nvSpPr>
        <p:spPr>
          <a:xfrm>
            <a:off x="6971803" y="4945872"/>
            <a:ext cx="10401797"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8011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25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left)">
                                      <p:cBhvr>
                                        <p:cTn id="24" dur="500"/>
                                        <p:tgtEl>
                                          <p:spTgt spid="10">
                                            <p:txEl>
                                              <p:pRg st="0" end="0"/>
                                            </p:txEl>
                                          </p:spTgt>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10" grpId="0" build="p">
        <p:tmplLst>
          <p:tmpl lvl="1">
            <p:tnLst>
              <p:par>
                <p:cTn presetID="22" presetClass="entr" presetSubtype="8"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Mobiles">
    <p:spTree>
      <p:nvGrpSpPr>
        <p:cNvPr id="1" name=""/>
        <p:cNvGrpSpPr/>
        <p:nvPr/>
      </p:nvGrpSpPr>
      <p:grpSpPr>
        <a:xfrm>
          <a:off x="0" y="0"/>
          <a:ext cx="0" cy="0"/>
          <a:chOff x="0" y="0"/>
          <a:chExt cx="0" cy="0"/>
        </a:xfrm>
      </p:grpSpPr>
      <p:sp>
        <p:nvSpPr>
          <p:cNvPr id="14" name="正方形/長方形 13"/>
          <p:cNvSpPr/>
          <p:nvPr userDrawn="1"/>
        </p:nvSpPr>
        <p:spPr>
          <a:xfrm>
            <a:off x="0" y="3428722"/>
            <a:ext cx="18286413" cy="497232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000">
            <a:off x="3647691" y="1021636"/>
            <a:ext cx="5828396" cy="8240945"/>
          </a:xfrm>
          <a:prstGeom prst="rect">
            <a:avLst/>
          </a:prstGeom>
          <a:effectLst>
            <a:outerShdw blurRad="177800" dist="127000" dir="2700000" algn="tl" rotWithShape="0">
              <a:prstClr val="black">
                <a:alpha val="40000"/>
              </a:prstClr>
            </a:outerShdw>
          </a:effectLst>
        </p:spPr>
      </p:pic>
      <p:sp>
        <p:nvSpPr>
          <p:cNvPr id="6" name="図プレースホルダー 5"/>
          <p:cNvSpPr>
            <a:spLocks noGrp="1"/>
          </p:cNvSpPr>
          <p:nvPr>
            <p:ph type="pic" sz="quarter" idx="14" hasCustomPrompt="1"/>
          </p:nvPr>
        </p:nvSpPr>
        <p:spPr>
          <a:xfrm rot="-180000">
            <a:off x="4015206" y="1766192"/>
            <a:ext cx="5097180" cy="6771209"/>
          </a:xfrm>
        </p:spPr>
        <p:txBody>
          <a:bodyPr/>
          <a:lstStyle>
            <a:lvl1pPr>
              <a:defRPr>
                <a:solidFill>
                  <a:schemeClr val="tx1"/>
                </a:solidFill>
              </a:defRPr>
            </a:lvl1pPr>
          </a:lstStyle>
          <a:p>
            <a:r>
              <a:rPr lang="en-US" dirty="0"/>
              <a:t>Add an image</a:t>
            </a:r>
          </a:p>
        </p:txBody>
      </p:sp>
      <p:sp>
        <p:nvSpPr>
          <p:cNvPr id="11" name="テキスト プレースホルダー 10"/>
          <p:cNvSpPr>
            <a:spLocks noGrp="1"/>
          </p:cNvSpPr>
          <p:nvPr>
            <p:ph type="body" sz="quarter" idx="15" hasCustomPrompt="1"/>
          </p:nvPr>
        </p:nvSpPr>
        <p:spPr>
          <a:xfrm rot="10800000">
            <a:off x="7230748" y="908376"/>
            <a:ext cx="11055665" cy="1958681"/>
          </a:xfrm>
          <a:blipFill>
            <a:blip r:embed="rId3"/>
            <a:stretch>
              <a:fillRect/>
            </a:stretch>
          </a:blipFill>
        </p:spPr>
        <p:txBody>
          <a:bodyPr/>
          <a:lstStyle>
            <a:lvl2pPr>
              <a:defRPr/>
            </a:lvl2pPr>
          </a:lstStyle>
          <a:p>
            <a:pPr lvl="0"/>
            <a:r>
              <a:rPr lang="en-US" altLang="ja-JP" dirty="0"/>
              <a:t> </a:t>
            </a:r>
            <a:endParaRPr 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420000">
            <a:off x="901065" y="3080512"/>
            <a:ext cx="3015911" cy="6254305"/>
          </a:xfrm>
          <a:prstGeom prst="rect">
            <a:avLst/>
          </a:prstGeom>
          <a:effectLst>
            <a:outerShdw blurRad="177800" dist="127000" dir="2700000" algn="tl" rotWithShape="0">
              <a:prstClr val="black">
                <a:alpha val="40000"/>
              </a:prstClr>
            </a:outerShdw>
          </a:effectLst>
        </p:spPr>
      </p:pic>
      <p:sp>
        <p:nvSpPr>
          <p:cNvPr id="8" name="図プレースホルダー 4"/>
          <p:cNvSpPr>
            <a:spLocks noGrp="1"/>
          </p:cNvSpPr>
          <p:nvPr>
            <p:ph type="pic" sz="quarter" idx="12" hasCustomPrompt="1"/>
          </p:nvPr>
        </p:nvSpPr>
        <p:spPr>
          <a:xfrm rot="21420000">
            <a:off x="1102557" y="3870558"/>
            <a:ext cx="2631755" cy="4690499"/>
          </a:xfrm>
        </p:spPr>
        <p:txBody>
          <a:bodyPr>
            <a:normAutofit/>
          </a:bodyPr>
          <a:lstStyle>
            <a:lvl1pPr>
              <a:defRPr sz="2000">
                <a:solidFill>
                  <a:schemeClr val="tx1"/>
                </a:solidFill>
              </a:defRPr>
            </a:lvl1pPr>
          </a:lstStyle>
          <a:p>
            <a:r>
              <a:rPr kumimoji="1" lang="en-US" altLang="ja-JP" dirty="0"/>
              <a:t>Add an image</a:t>
            </a:r>
            <a:endParaRPr kumimoji="1" lang="ja-JP" altLang="en-US" dirty="0"/>
          </a:p>
        </p:txBody>
      </p:sp>
      <p:sp>
        <p:nvSpPr>
          <p:cNvPr id="9" name="タイトル 1"/>
          <p:cNvSpPr>
            <a:spLocks noGrp="1"/>
          </p:cNvSpPr>
          <p:nvPr>
            <p:ph type="title" hasCustomPrompt="1"/>
          </p:nvPr>
        </p:nvSpPr>
        <p:spPr>
          <a:xfrm rot="21420000">
            <a:off x="7524789" y="1623061"/>
            <a:ext cx="10613359"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15" name="テキスト プレースホルダー 5"/>
          <p:cNvSpPr>
            <a:spLocks noGrp="1"/>
          </p:cNvSpPr>
          <p:nvPr>
            <p:ph type="body" sz="quarter" idx="20" hasCustomPrompt="1"/>
          </p:nvPr>
        </p:nvSpPr>
        <p:spPr>
          <a:xfrm>
            <a:off x="10059876" y="3681353"/>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p:ph type="body" sz="quarter" idx="21" hasCustomPrompt="1"/>
          </p:nvPr>
        </p:nvSpPr>
        <p:spPr>
          <a:xfrm>
            <a:off x="10059876" y="4284568"/>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7" name="テキスト プレースホルダー 5"/>
          <p:cNvSpPr>
            <a:spLocks noGrp="1"/>
          </p:cNvSpPr>
          <p:nvPr>
            <p:ph type="body" sz="quarter" idx="22" hasCustomPrompt="1"/>
          </p:nvPr>
        </p:nvSpPr>
        <p:spPr>
          <a:xfrm>
            <a:off x="10059876" y="6016146"/>
            <a:ext cx="7885223"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8" name="テキスト プレースホルダー 5"/>
          <p:cNvSpPr>
            <a:spLocks noGrp="1"/>
          </p:cNvSpPr>
          <p:nvPr>
            <p:ph type="body" sz="quarter" idx="23" hasCustomPrompt="1"/>
          </p:nvPr>
        </p:nvSpPr>
        <p:spPr>
          <a:xfrm>
            <a:off x="10059876" y="6619361"/>
            <a:ext cx="7885223" cy="1522644"/>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1238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decel="100000" fill="hold" grpId="0" nodeType="after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16" presetClass="entr" presetSubtype="37" fill="hold" grpId="0" nodeType="after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barn(outVertical)">
                                      <p:cBhvr>
                                        <p:cTn id="33" dur="500"/>
                                        <p:tgtEl>
                                          <p:spTgt spid="14"/>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left)">
                                      <p:cBhvr>
                                        <p:cTn id="37" dur="500"/>
                                        <p:tgtEl>
                                          <p:spTgt spid="15">
                                            <p:txEl>
                                              <p:pRg st="0" end="0"/>
                                            </p:txEl>
                                          </p:spTgt>
                                        </p:tgtEl>
                                      </p:cBhvr>
                                    </p:animEffect>
                                  </p:childTnLst>
                                </p:cTn>
                              </p:par>
                              <p:par>
                                <p:cTn id="38" presetID="22" presetClass="entr" presetSubtype="8" fill="hold" grpId="0" nodeType="withEffect">
                                  <p:stCondLst>
                                    <p:cond delay="25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wipe(left)">
                                      <p:cBhvr>
                                        <p:cTn id="40" dur="500"/>
                                        <p:tgtEl>
                                          <p:spTgt spid="16">
                                            <p:txEl>
                                              <p:pRg st="0" end="0"/>
                                            </p:txEl>
                                          </p:spTgt>
                                        </p:tgtEl>
                                      </p:cBhvr>
                                    </p:animEffect>
                                  </p:childTnLst>
                                </p:cTn>
                              </p:par>
                            </p:childTnLst>
                          </p:cTn>
                        </p:par>
                        <p:par>
                          <p:cTn id="41" fill="hold">
                            <p:stCondLst>
                              <p:cond delay="2750"/>
                            </p:stCondLst>
                            <p:childTnLst>
                              <p:par>
                                <p:cTn id="42" presetID="22" presetClass="entr" presetSubtype="8" fill="hold" grpId="0" nodeType="after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wipe(left)">
                                      <p:cBhvr>
                                        <p:cTn id="44" dur="500"/>
                                        <p:tgtEl>
                                          <p:spTgt spid="17">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11" grpId="0" animBg="1">
        <p:tmplLst>
          <p:tmpl>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8" grpId="0"/>
      <p:bldP spid="9"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ion">
    <p:spTree>
      <p:nvGrpSpPr>
        <p:cNvPr id="1" name=""/>
        <p:cNvGrpSpPr/>
        <p:nvPr/>
      </p:nvGrpSpPr>
      <p:grpSpPr>
        <a:xfrm>
          <a:off x="0" y="0"/>
          <a:ext cx="0" cy="0"/>
          <a:chOff x="0" y="0"/>
          <a:chExt cx="0" cy="0"/>
        </a:xfrm>
      </p:grpSpPr>
      <p:sp>
        <p:nvSpPr>
          <p:cNvPr id="14" name="正方形/長方形 13"/>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0" name="テキスト プレースホルダー 5"/>
          <p:cNvSpPr>
            <a:spLocks noGrp="1"/>
          </p:cNvSpPr>
          <p:nvPr>
            <p:ph type="body" sz="quarter" idx="13" hasCustomPrompt="1"/>
          </p:nvPr>
        </p:nvSpPr>
        <p:spPr>
          <a:xfrm>
            <a:off x="9593256" y="1183060"/>
            <a:ext cx="7780344" cy="8145905"/>
          </a:xfrm>
          <a:noFill/>
        </p:spPr>
        <p:txBody>
          <a:bodyPr anchor="ctr">
            <a:noAutofit/>
          </a:bodyPr>
          <a:lstStyle>
            <a:lvl1pPr>
              <a:lnSpc>
                <a:spcPct val="120000"/>
              </a:lnSpc>
              <a:spcBef>
                <a:spcPts val="18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タイトル 1"/>
          <p:cNvSpPr>
            <a:spLocks noGrp="1"/>
          </p:cNvSpPr>
          <p:nvPr>
            <p:ph type="title" hasCustomPrompt="1"/>
          </p:nvPr>
        </p:nvSpPr>
        <p:spPr>
          <a:xfrm>
            <a:off x="547251" y="2443201"/>
            <a:ext cx="8595162" cy="5400599"/>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a:t>TEXT HERE</a:t>
            </a:r>
            <a:endParaRPr kumimoji="1" lang="ja-JP" alt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598913" y="4743500"/>
            <a:ext cx="10287000" cy="800000"/>
          </a:xfrm>
          <a:prstGeom prst="rect">
            <a:avLst/>
          </a:prstGeom>
        </p:spPr>
      </p:pic>
    </p:spTree>
    <p:extLst>
      <p:ext uri="{BB962C8B-B14F-4D97-AF65-F5344CB8AC3E}">
        <p14:creationId xmlns:p14="http://schemas.microsoft.com/office/powerpoint/2010/main" val="102957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50"/>
                            </p:stCondLst>
                            <p:childTnLst>
                              <p:par>
                                <p:cTn id="10" presetID="2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tmplLst>
          <p:tmpl>
            <p:tnLst>
              <p:par>
                <p:cTn presetID="22" presetClass="entr" presetSubtype="8"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7" name="正方形/長方形 6"/>
          <p:cNvSpPr/>
          <p:nvPr userDrawn="1"/>
        </p:nvSpPr>
        <p:spPr>
          <a:xfrm>
            <a:off x="0" y="46934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4400" y="29382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テキスト プレースホルダー 5"/>
          <p:cNvSpPr>
            <a:spLocks noGrp="1"/>
          </p:cNvSpPr>
          <p:nvPr>
            <p:ph type="body" sz="quarter" idx="13" hasCustomPrompt="1"/>
          </p:nvPr>
        </p:nvSpPr>
        <p:spPr>
          <a:xfrm>
            <a:off x="2546463" y="4873470"/>
            <a:ext cx="13193486"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8" name="図 7"/>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186722" y="1317309"/>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16368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out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p:tmplLst>
          <p:tmpl>
            <p:tnLst>
              <p:par>
                <p:cTn presetID="16" presetClass="entr" presetSubtype="37"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正方形/長方形 6"/>
          <p:cNvSpPr/>
          <p:nvPr userDrawn="1"/>
        </p:nvSpPr>
        <p:spPr>
          <a:xfrm>
            <a:off x="0" y="5518950"/>
            <a:ext cx="18286413" cy="9072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a:xfrm>
            <a:off x="913606" y="3763755"/>
            <a:ext cx="16457613" cy="1714500"/>
          </a:xfrm>
          <a:prstGeom prst="rect">
            <a:avLst/>
          </a:prstGeom>
        </p:spPr>
        <p:txBody>
          <a:bodyPr anchor="ctr"/>
          <a:lstStyle>
            <a:lvl1pPr algn="ctr">
              <a:defRPr sz="9600" spc="1000" baseline="0">
                <a:effectLst>
                  <a:outerShdw blurRad="50800" dist="25400" dir="2700000" algn="tl" rotWithShape="0">
                    <a:schemeClr val="tx1">
                      <a:alpha val="75000"/>
                    </a:schemeClr>
                  </a:outerShdw>
                </a:effectLst>
                <a:latin typeface="Reenie Beanie" panose="02000000000000000000" pitchFamily="2" charset="0"/>
              </a:defRPr>
            </a:lvl1pPr>
          </a:lstStyle>
          <a:p>
            <a:r>
              <a:rPr kumimoji="1" lang="en-US" altLang="ja-JP" dirty="0"/>
              <a:t>TITLE GOES HERE</a:t>
            </a:r>
            <a:endParaRPr kumimoji="1" lang="ja-JP" altLang="en-US" dirty="0"/>
          </a:p>
        </p:txBody>
      </p:sp>
      <p:sp>
        <p:nvSpPr>
          <p:cNvPr id="6" name="テキスト プレースホルダー 5"/>
          <p:cNvSpPr>
            <a:spLocks noGrp="1"/>
          </p:cNvSpPr>
          <p:nvPr>
            <p:ph type="body" sz="quarter" idx="13" hasCustomPrompt="1"/>
          </p:nvPr>
        </p:nvSpPr>
        <p:spPr>
          <a:xfrm>
            <a:off x="2125549" y="5698971"/>
            <a:ext cx="14035315" cy="51133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4" hasCustomPrompt="1"/>
          </p:nvPr>
        </p:nvSpPr>
        <p:spPr>
          <a:xfrm>
            <a:off x="3176585" y="7518400"/>
            <a:ext cx="11933243" cy="2603501"/>
          </a:xfrm>
          <a:noFill/>
        </p:spPr>
        <p:txBody>
          <a:bodyPr anchor="b">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9" name="図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215117" flipH="1">
            <a:off x="16373934" y="1282485"/>
            <a:ext cx="460258" cy="8472928"/>
          </a:xfrm>
          <a:prstGeom prst="rect">
            <a:avLst/>
          </a:prstGeom>
          <a:effectLst>
            <a:outerShdw blurRad="152400" dist="76200" dir="11160000" algn="tl" rotWithShape="0">
              <a:prstClr val="black">
                <a:alpha val="40000"/>
              </a:prstClr>
            </a:outerShdw>
          </a:effectLst>
        </p:spPr>
      </p:pic>
    </p:spTree>
    <p:extLst>
      <p:ext uri="{BB962C8B-B14F-4D97-AF65-F5344CB8AC3E}">
        <p14:creationId xmlns:p14="http://schemas.microsoft.com/office/powerpoint/2010/main" val="26039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600"/>
                            </p:stCondLst>
                            <p:childTnLst>
                              <p:par>
                                <p:cTn id="13" presetID="16" presetClass="entr" presetSubtype="37"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par>
                          <p:cTn id="19" fill="hold">
                            <p:stCondLst>
                              <p:cond delay="2350"/>
                            </p:stCondLst>
                            <p:childTnLst>
                              <p:par>
                                <p:cTn id="20" presetID="10" presetClass="entr" presetSubtype="0" fill="hold" grpId="0" nodeType="afterEffect">
                                  <p:stCondLst>
                                    <p:cond delay="25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tmplLst>
          <p:tmpl lvl="1">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0" y="770484"/>
            <a:ext cx="16246806" cy="6061595"/>
          </a:xfrm>
          <a:prstGeom prst="rect">
            <a:avLst/>
          </a:prstGeom>
        </p:spPr>
      </p:pic>
      <p:sp>
        <p:nvSpPr>
          <p:cNvPr id="7" name="図プレースホルダー 6"/>
          <p:cNvSpPr>
            <a:spLocks noGrp="1"/>
          </p:cNvSpPr>
          <p:nvPr>
            <p:ph type="pic" sz="quarter" idx="12" hasCustomPrompt="1"/>
          </p:nvPr>
        </p:nvSpPr>
        <p:spPr>
          <a:xfrm>
            <a:off x="1340724" y="1009843"/>
            <a:ext cx="15739979" cy="5582876"/>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675464"/>
            <a:ext cx="16696854" cy="1569344"/>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6865374"/>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2"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275970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par>
                          <p:cTn id="11" fill="hold">
                            <p:stCondLst>
                              <p:cond delay="500"/>
                            </p:stCondLst>
                            <p:childTnLst>
                              <p:par>
                                <p:cTn id="12" presetID="2" presetClass="entr" presetSubtype="8" decel="100000" fill="hold" grpId="0" nodeType="afterEffect">
                                  <p:stCondLst>
                                    <p:cond delay="25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0-#ppt_w/2"/>
                                          </p:val>
                                        </p:tav>
                                        <p:tav tm="100000">
                                          <p:val>
                                            <p:strVal val="#ppt_x"/>
                                          </p:val>
                                        </p:tav>
                                      </p:tavLst>
                                    </p:anim>
                                    <p:anim calcmode="lin" valueType="num">
                                      <p:cBhvr additive="base">
                                        <p:cTn id="15" dur="500" fill="hold"/>
                                        <p:tgtEl>
                                          <p:spTgt spid="12"/>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0-#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1250"/>
                            </p:stCondLst>
                            <p:childTnLst>
                              <p:par>
                                <p:cTn id="21" presetID="16" presetClass="entr" presetSubtype="37"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tmplLst>
          <p:tmpl>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5" name="正方形/長方形 4"/>
          <p:cNvSpPr/>
          <p:nvPr userDrawn="1"/>
        </p:nvSpPr>
        <p:spPr>
          <a:xfrm>
            <a:off x="9142413" y="0"/>
            <a:ext cx="9144000"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607258" y="4803967"/>
            <a:ext cx="10287000" cy="800000"/>
          </a:xfrm>
          <a:prstGeom prst="rect">
            <a:avLst/>
          </a:prstGeom>
        </p:spPr>
      </p:pic>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
        <p:nvSpPr>
          <p:cNvPr id="10" name="テキスト プレースホルダー 5"/>
          <p:cNvSpPr>
            <a:spLocks noGrp="1"/>
          </p:cNvSpPr>
          <p:nvPr>
            <p:ph type="body" sz="quarter" idx="23" hasCustomPrompt="1"/>
          </p:nvPr>
        </p:nvSpPr>
        <p:spPr>
          <a:xfrm rot="21600000">
            <a:off x="348343" y="2906865"/>
            <a:ext cx="8333613" cy="5908520"/>
          </a:xfrm>
          <a:noFill/>
        </p:spPr>
        <p:txBody>
          <a:bodyPr anchor="ctr">
            <a:noAutofit/>
          </a:bodyPr>
          <a:lstStyle>
            <a:lvl1pPr algn="ctr">
              <a:lnSpc>
                <a:spcPct val="100000"/>
              </a:lnSpc>
              <a:spcBef>
                <a:spcPts val="0"/>
              </a:spcBef>
              <a:defRPr sz="66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1" name="図プレースホルダー 7"/>
          <p:cNvSpPr>
            <a:spLocks noGrp="1"/>
          </p:cNvSpPr>
          <p:nvPr>
            <p:ph type="pic" sz="quarter" idx="26" hasCustomPrompt="1"/>
          </p:nvPr>
        </p:nvSpPr>
        <p:spPr>
          <a:xfrm>
            <a:off x="9605789" y="2622220"/>
            <a:ext cx="774251" cy="773342"/>
          </a:xfrm>
        </p:spPr>
        <p:txBody>
          <a:bodyPr>
            <a:normAutofit/>
          </a:bodyPr>
          <a:lstStyle>
            <a:lvl1pPr>
              <a:defRPr sz="1800"/>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0452610" y="2414193"/>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図プレースホルダー 7"/>
          <p:cNvSpPr>
            <a:spLocks noGrp="1"/>
          </p:cNvSpPr>
          <p:nvPr>
            <p:ph type="pic" sz="quarter" idx="27" hasCustomPrompt="1"/>
          </p:nvPr>
        </p:nvSpPr>
        <p:spPr>
          <a:xfrm>
            <a:off x="9605789" y="3969637"/>
            <a:ext cx="774251" cy="773342"/>
          </a:xfrm>
        </p:spPr>
        <p:txBody>
          <a:bodyPr>
            <a:normAutofit/>
          </a:bodyPr>
          <a:lstStyle>
            <a:lvl1pPr>
              <a:defRPr sz="1800"/>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8" hasCustomPrompt="1"/>
          </p:nvPr>
        </p:nvSpPr>
        <p:spPr>
          <a:xfrm>
            <a:off x="10452610" y="3761610"/>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5" name="図プレースホルダー 7"/>
          <p:cNvSpPr>
            <a:spLocks noGrp="1"/>
          </p:cNvSpPr>
          <p:nvPr>
            <p:ph type="pic" sz="quarter" idx="29" hasCustomPrompt="1"/>
          </p:nvPr>
        </p:nvSpPr>
        <p:spPr>
          <a:xfrm>
            <a:off x="9605789" y="5317054"/>
            <a:ext cx="774251" cy="773342"/>
          </a:xfrm>
        </p:spPr>
        <p:txBody>
          <a:bodyPr>
            <a:normAutofit/>
          </a:bodyPr>
          <a:lstStyle>
            <a:lvl1pPr>
              <a:defRPr sz="1800"/>
            </a:lvl1pPr>
          </a:lstStyle>
          <a:p>
            <a:r>
              <a:rPr kumimoji="1" lang="en-US" altLang="ja-JP" dirty="0"/>
              <a:t>Icon</a:t>
            </a:r>
            <a:endParaRPr kumimoji="1" lang="ja-JP" altLang="en-US" dirty="0"/>
          </a:p>
        </p:txBody>
      </p:sp>
      <p:sp>
        <p:nvSpPr>
          <p:cNvPr id="16" name="テキスト プレースホルダー 5"/>
          <p:cNvSpPr>
            <a:spLocks noGrp="1"/>
          </p:cNvSpPr>
          <p:nvPr>
            <p:ph type="body" sz="quarter" idx="30" hasCustomPrompt="1"/>
          </p:nvPr>
        </p:nvSpPr>
        <p:spPr>
          <a:xfrm>
            <a:off x="10452610" y="5109027"/>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図プレースホルダー 7"/>
          <p:cNvSpPr>
            <a:spLocks noGrp="1"/>
          </p:cNvSpPr>
          <p:nvPr>
            <p:ph type="pic" sz="quarter" idx="31" hasCustomPrompt="1"/>
          </p:nvPr>
        </p:nvSpPr>
        <p:spPr>
          <a:xfrm>
            <a:off x="9605789" y="6664471"/>
            <a:ext cx="774251" cy="773342"/>
          </a:xfrm>
        </p:spPr>
        <p:txBody>
          <a:bodyPr>
            <a:normAutofit/>
          </a:bodyPr>
          <a:lstStyle>
            <a:lvl1pPr>
              <a:defRPr sz="1800"/>
            </a:lvl1pPr>
          </a:lstStyle>
          <a:p>
            <a:r>
              <a:rPr kumimoji="1" lang="en-US" altLang="ja-JP" dirty="0"/>
              <a:t>Icon</a:t>
            </a:r>
            <a:endParaRPr kumimoji="1" lang="ja-JP" altLang="en-US" dirty="0"/>
          </a:p>
        </p:txBody>
      </p:sp>
      <p:sp>
        <p:nvSpPr>
          <p:cNvPr id="18" name="テキスト プレースホルダー 5"/>
          <p:cNvSpPr>
            <a:spLocks noGrp="1"/>
          </p:cNvSpPr>
          <p:nvPr>
            <p:ph type="body" sz="quarter" idx="32" hasCustomPrompt="1"/>
          </p:nvPr>
        </p:nvSpPr>
        <p:spPr>
          <a:xfrm>
            <a:off x="10452610" y="6456444"/>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9" name="図プレースホルダー 7"/>
          <p:cNvSpPr>
            <a:spLocks noGrp="1"/>
          </p:cNvSpPr>
          <p:nvPr>
            <p:ph type="pic" sz="quarter" idx="33" hasCustomPrompt="1"/>
          </p:nvPr>
        </p:nvSpPr>
        <p:spPr>
          <a:xfrm>
            <a:off x="9611215" y="8011888"/>
            <a:ext cx="774251" cy="773342"/>
          </a:xfrm>
        </p:spPr>
        <p:txBody>
          <a:bodyPr>
            <a:normAutofit/>
          </a:bodyPr>
          <a:lstStyle>
            <a:lvl1pPr>
              <a:defRPr sz="1800"/>
            </a:lvl1pPr>
          </a:lstStyle>
          <a:p>
            <a:r>
              <a:rPr kumimoji="1" lang="en-US" altLang="ja-JP" dirty="0"/>
              <a:t>Icon</a:t>
            </a:r>
            <a:endParaRPr kumimoji="1" lang="ja-JP" altLang="en-US" dirty="0"/>
          </a:p>
        </p:txBody>
      </p:sp>
      <p:sp>
        <p:nvSpPr>
          <p:cNvPr id="20" name="テキスト プレースホルダー 5"/>
          <p:cNvSpPr>
            <a:spLocks noGrp="1"/>
          </p:cNvSpPr>
          <p:nvPr>
            <p:ph type="body" sz="quarter" idx="34" hasCustomPrompt="1"/>
          </p:nvPr>
        </p:nvSpPr>
        <p:spPr>
          <a:xfrm>
            <a:off x="10458036" y="7803861"/>
            <a:ext cx="7299332" cy="1184565"/>
          </a:xfrm>
          <a:noFill/>
        </p:spPr>
        <p:txBody>
          <a:bodyPr anchor="ctr">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821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1000"/>
                            </p:stCondLst>
                            <p:childTnLst>
                              <p:par>
                                <p:cTn id="21" presetID="2" presetClass="entr" presetSubtype="12" decel="100000" fill="hold" grpId="0" nodeType="afterEffect">
                                  <p:stCondLst>
                                    <p:cond delay="250"/>
                                  </p:stCondLst>
                                  <p:iterate type="wd">
                                    <p:tmPct val="10000"/>
                                  </p:iterate>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25" fill="hold">
                            <p:stCondLst>
                              <p:cond delay="1800"/>
                            </p:stCondLst>
                            <p:childTnLst>
                              <p:par>
                                <p:cTn id="26" presetID="31"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style.rotation</p:attrName>
                                        </p:attrNameLst>
                                      </p:cBhvr>
                                      <p:tavLst>
                                        <p:tav tm="0">
                                          <p:val>
                                            <p:fltVal val="90"/>
                                          </p:val>
                                        </p:tav>
                                        <p:tav tm="100000">
                                          <p:val>
                                            <p:fltVal val="0"/>
                                          </p:val>
                                        </p:tav>
                                      </p:tavLst>
                                    </p:anim>
                                    <p:animEffect transition="in" filter="fade">
                                      <p:cBhvr>
                                        <p:cTn id="31" dur="500"/>
                                        <p:tgtEl>
                                          <p:spTgt spid="11"/>
                                        </p:tgtEl>
                                      </p:cBhvr>
                                    </p:animEffect>
                                  </p:childTnLst>
                                </p:cTn>
                              </p:par>
                              <p:par>
                                <p:cTn id="32" presetID="22" presetClass="entr" presetSubtype="8" fill="hold" grpId="0" nodeType="withEffect">
                                  <p:stCondLst>
                                    <p:cond delay="75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par>
                          <p:cTn id="35" fill="hold">
                            <p:stCondLst>
                              <p:cond delay="3050"/>
                            </p:stCondLst>
                            <p:childTnLst>
                              <p:par>
                                <p:cTn id="36" presetID="31"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 calcmode="lin" valueType="num">
                                      <p:cBhvr>
                                        <p:cTn id="40" dur="500" fill="hold"/>
                                        <p:tgtEl>
                                          <p:spTgt spid="13"/>
                                        </p:tgtEl>
                                        <p:attrNameLst>
                                          <p:attrName>style.rotation</p:attrName>
                                        </p:attrNameLst>
                                      </p:cBhvr>
                                      <p:tavLst>
                                        <p:tav tm="0">
                                          <p:val>
                                            <p:fltVal val="90"/>
                                          </p:val>
                                        </p:tav>
                                        <p:tav tm="100000">
                                          <p:val>
                                            <p:fltVal val="0"/>
                                          </p:val>
                                        </p:tav>
                                      </p:tavLst>
                                    </p:anim>
                                    <p:animEffect transition="in" filter="fade">
                                      <p:cBhvr>
                                        <p:cTn id="41" dur="500"/>
                                        <p:tgtEl>
                                          <p:spTgt spid="13"/>
                                        </p:tgtEl>
                                      </p:cBhvr>
                                    </p:animEffect>
                                  </p:childTnLst>
                                </p:cTn>
                              </p:par>
                              <p:par>
                                <p:cTn id="42" presetID="22" presetClass="entr" presetSubtype="8" fill="hold" grpId="0" nodeType="withEffect">
                                  <p:stCondLst>
                                    <p:cond delay="25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3800"/>
                            </p:stCondLst>
                            <p:childTnLst>
                              <p:par>
                                <p:cTn id="46" presetID="31"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 calcmode="lin" valueType="num">
                                      <p:cBhvr>
                                        <p:cTn id="50" dur="500" fill="hold"/>
                                        <p:tgtEl>
                                          <p:spTgt spid="15"/>
                                        </p:tgtEl>
                                        <p:attrNameLst>
                                          <p:attrName>style.rotation</p:attrName>
                                        </p:attrNameLst>
                                      </p:cBhvr>
                                      <p:tavLst>
                                        <p:tav tm="0">
                                          <p:val>
                                            <p:fltVal val="90"/>
                                          </p:val>
                                        </p:tav>
                                        <p:tav tm="100000">
                                          <p:val>
                                            <p:fltVal val="0"/>
                                          </p:val>
                                        </p:tav>
                                      </p:tavLst>
                                    </p:anim>
                                    <p:animEffect transition="in" filter="fade">
                                      <p:cBhvr>
                                        <p:cTn id="51" dur="500"/>
                                        <p:tgtEl>
                                          <p:spTgt spid="15"/>
                                        </p:tgtEl>
                                      </p:cBhvr>
                                    </p:animEffect>
                                  </p:childTnLst>
                                </p:cTn>
                              </p:par>
                              <p:par>
                                <p:cTn id="52" presetID="22" presetClass="entr" presetSubtype="8" fill="hold" grpId="0" nodeType="withEffect">
                                  <p:stCondLst>
                                    <p:cond delay="25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4550"/>
                            </p:stCondLst>
                            <p:childTnLst>
                              <p:par>
                                <p:cTn id="56" presetID="31"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 calcmode="lin" valueType="num">
                                      <p:cBhvr>
                                        <p:cTn id="60" dur="500" fill="hold"/>
                                        <p:tgtEl>
                                          <p:spTgt spid="17"/>
                                        </p:tgtEl>
                                        <p:attrNameLst>
                                          <p:attrName>style.rotation</p:attrName>
                                        </p:attrNameLst>
                                      </p:cBhvr>
                                      <p:tavLst>
                                        <p:tav tm="0">
                                          <p:val>
                                            <p:fltVal val="90"/>
                                          </p:val>
                                        </p:tav>
                                        <p:tav tm="100000">
                                          <p:val>
                                            <p:fltVal val="0"/>
                                          </p:val>
                                        </p:tav>
                                      </p:tavLst>
                                    </p:anim>
                                    <p:animEffect transition="in" filter="fade">
                                      <p:cBhvr>
                                        <p:cTn id="61" dur="500"/>
                                        <p:tgtEl>
                                          <p:spTgt spid="17"/>
                                        </p:tgtEl>
                                      </p:cBhvr>
                                    </p:animEffect>
                                  </p:childTnLst>
                                </p:cTn>
                              </p:par>
                              <p:par>
                                <p:cTn id="62" presetID="22" presetClass="entr" presetSubtype="8" fill="hold" grpId="0" nodeType="withEffect">
                                  <p:stCondLst>
                                    <p:cond delay="25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wipe(left)">
                                      <p:cBhvr>
                                        <p:cTn id="64" dur="500"/>
                                        <p:tgtEl>
                                          <p:spTgt spid="18">
                                            <p:txEl>
                                              <p:pRg st="0" end="0"/>
                                            </p:txEl>
                                          </p:spTgt>
                                        </p:tgtEl>
                                      </p:cBhvr>
                                    </p:animEffect>
                                  </p:childTnLst>
                                </p:cTn>
                              </p:par>
                            </p:childTnLst>
                          </p:cTn>
                        </p:par>
                        <p:par>
                          <p:cTn id="65" fill="hold">
                            <p:stCondLst>
                              <p:cond delay="5300"/>
                            </p:stCondLst>
                            <p:childTnLst>
                              <p:par>
                                <p:cTn id="66" presetID="31"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par>
                                <p:cTn id="72" presetID="22" presetClass="entr" presetSubtype="8" fill="hold" grpId="0" nodeType="withEffect">
                                  <p:stCondLst>
                                    <p:cond delay="250"/>
                                  </p:stCondLst>
                                  <p:childTnLst>
                                    <p:set>
                                      <p:cBhvr>
                                        <p:cTn id="73" dur="1" fill="hold">
                                          <p:stCondLst>
                                            <p:cond delay="0"/>
                                          </p:stCondLst>
                                        </p:cTn>
                                        <p:tgtEl>
                                          <p:spTgt spid="20">
                                            <p:txEl>
                                              <p:pRg st="0" end="0"/>
                                            </p:txEl>
                                          </p:spTgt>
                                        </p:tgtEl>
                                        <p:attrNameLst>
                                          <p:attrName>style.visibility</p:attrName>
                                        </p:attrNameLst>
                                      </p:cBhvr>
                                      <p:to>
                                        <p:strVal val="visible"/>
                                      </p:to>
                                    </p:set>
                                    <p:animEffect transition="in" filter="wipe(left)">
                                      <p:cBhvr>
                                        <p:cTn id="74"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10" grpId="0" build="p">
        <p:tmplLst>
          <p:tmpl lvl="1">
            <p:tnLst>
              <p:par>
                <p:cTn presetID="2" presetClass="entr" presetSubtype="12" decel="100000" fill="hold" nodeType="afterEffect">
                  <p:stCondLst>
                    <p:cond delay="25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p:bldP spid="12" grpId="0" build="p">
        <p:tmplLst>
          <p:tmpl lvl="1">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bldP spid="18" grpId="0" build="p">
        <p:tmplLst>
          <p:tmpl lvl="1">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bldP spid="20" grpId="0" build="p">
        <p:tmplLst>
          <p:tmpl lvl="1">
            <p:tnLst>
              <p:par>
                <p:cTn presetID="22" presetClass="entr" presetSubtype="8"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and Right Pain">
    <p:spTree>
      <p:nvGrpSpPr>
        <p:cNvPr id="1" name=""/>
        <p:cNvGrpSpPr/>
        <p:nvPr/>
      </p:nvGrpSpPr>
      <p:grpSpPr>
        <a:xfrm>
          <a:off x="0" y="0"/>
          <a:ext cx="0" cy="0"/>
          <a:chOff x="0" y="0"/>
          <a:chExt cx="0" cy="0"/>
        </a:xfrm>
      </p:grpSpPr>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3426329" y="4743500"/>
            <a:ext cx="10287000" cy="800000"/>
          </a:xfrm>
          <a:prstGeom prst="rect">
            <a:avLst/>
          </a:prstGeom>
        </p:spPr>
      </p:pic>
      <p:sp>
        <p:nvSpPr>
          <p:cNvPr id="5" name="正方形/長方形 4"/>
          <p:cNvSpPr/>
          <p:nvPr userDrawn="1"/>
        </p:nvSpPr>
        <p:spPr>
          <a:xfrm>
            <a:off x="8969829" y="0"/>
            <a:ext cx="9316584" cy="10287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7"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
        <p:nvSpPr>
          <p:cNvPr id="3" name="グラフ プレースホルダー 2"/>
          <p:cNvSpPr>
            <a:spLocks noGrp="1"/>
          </p:cNvSpPr>
          <p:nvPr>
            <p:ph type="chart" sz="quarter" idx="25" hasCustomPrompt="1"/>
          </p:nvPr>
        </p:nvSpPr>
        <p:spPr>
          <a:xfrm>
            <a:off x="469723" y="2365375"/>
            <a:ext cx="7899164" cy="7475538"/>
          </a:xfrm>
          <a:solidFill>
            <a:schemeClr val="tx1">
              <a:alpha val="30000"/>
            </a:schemeClr>
          </a:solidFill>
        </p:spPr>
        <p:txBody>
          <a:bodyPr/>
          <a:lstStyle>
            <a:lvl1pPr>
              <a:defRPr baseline="0"/>
            </a:lvl1pPr>
          </a:lstStyle>
          <a:p>
            <a:r>
              <a:rPr lang="en-US" dirty="0"/>
              <a:t>Add graph here</a:t>
            </a:r>
          </a:p>
        </p:txBody>
      </p:sp>
      <p:sp>
        <p:nvSpPr>
          <p:cNvPr id="21" name="正方形/長方形 20"/>
          <p:cNvSpPr/>
          <p:nvPr userDrawn="1"/>
        </p:nvSpPr>
        <p:spPr>
          <a:xfrm rot="-180000">
            <a:off x="8585204" y="2515722"/>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2" name="テキスト プレースホルダー 5"/>
          <p:cNvSpPr>
            <a:spLocks noGrp="1"/>
          </p:cNvSpPr>
          <p:nvPr>
            <p:ph type="body" sz="quarter" idx="13" hasCustomPrompt="1"/>
          </p:nvPr>
        </p:nvSpPr>
        <p:spPr>
          <a:xfrm>
            <a:off x="9373466" y="3646317"/>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4" hasCustomPrompt="1"/>
          </p:nvPr>
        </p:nvSpPr>
        <p:spPr>
          <a:xfrm rot="-180000">
            <a:off x="8720219" y="2470718"/>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4" name="正方形/長方形 23"/>
          <p:cNvSpPr/>
          <p:nvPr userDrawn="1"/>
        </p:nvSpPr>
        <p:spPr>
          <a:xfrm rot="-180000">
            <a:off x="8585204" y="6162039"/>
            <a:ext cx="7076948" cy="792088"/>
          </a:xfrm>
          <a:prstGeom prst="rect">
            <a:avLst/>
          </a:prstGeom>
          <a:blipFill dpi="0" rotWithShape="1">
            <a:blip r:embed="rId4"/>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5" name="テキスト プレースホルダー 5"/>
          <p:cNvSpPr>
            <a:spLocks noGrp="1"/>
          </p:cNvSpPr>
          <p:nvPr>
            <p:ph type="body" sz="quarter" idx="26" hasCustomPrompt="1"/>
          </p:nvPr>
        </p:nvSpPr>
        <p:spPr>
          <a:xfrm>
            <a:off x="9373466" y="7292634"/>
            <a:ext cx="8188820" cy="2087207"/>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6" name="テキスト プレースホルダー 5"/>
          <p:cNvSpPr>
            <a:spLocks noGrp="1"/>
          </p:cNvSpPr>
          <p:nvPr>
            <p:ph type="body" sz="quarter" idx="27" hasCustomPrompt="1"/>
          </p:nvPr>
        </p:nvSpPr>
        <p:spPr>
          <a:xfrm rot="-180000">
            <a:off x="8720219" y="6117035"/>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7246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wipe(left)">
                                      <p:cBhvr>
                                        <p:cTn id="36" dur="500"/>
                                        <p:tgtEl>
                                          <p:spTgt spid="22">
                                            <p:txEl>
                                              <p:pRg st="0" end="0"/>
                                            </p:txEl>
                                          </p:spTgt>
                                        </p:tgtEl>
                                      </p:cBhvr>
                                    </p:animEffect>
                                  </p:childTnLst>
                                </p:cTn>
                              </p:par>
                            </p:childTnLst>
                          </p:cTn>
                        </p:par>
                        <p:par>
                          <p:cTn id="37" fill="hold">
                            <p:stCondLst>
                              <p:cond delay="3250"/>
                            </p:stCondLst>
                            <p:childTnLst>
                              <p:par>
                                <p:cTn id="38" presetID="2" presetClass="entr" presetSubtype="2" decel="100000" fill="hold" grpId="0" nodeType="afterEffect">
                                  <p:stCondLst>
                                    <p:cond delay="50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1+#ppt_w/2"/>
                                          </p:val>
                                        </p:tav>
                                        <p:tav tm="100000">
                                          <p:val>
                                            <p:strVal val="#ppt_x"/>
                                          </p:val>
                                        </p:tav>
                                      </p:tavLst>
                                    </p:anim>
                                    <p:anim calcmode="lin" valueType="num">
                                      <p:cBhvr additive="base">
                                        <p:cTn id="41" dur="500" fill="hold"/>
                                        <p:tgtEl>
                                          <p:spTgt spid="26"/>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1+#ppt_w/2"/>
                                          </p:val>
                                        </p:tav>
                                        <p:tav tm="100000">
                                          <p:val>
                                            <p:strVal val="#ppt_x"/>
                                          </p:val>
                                        </p:tav>
                                      </p:tavLst>
                                    </p:anim>
                                    <p:anim calcmode="lin" valueType="num">
                                      <p:cBhvr additive="base">
                                        <p:cTn id="45" dur="500" fill="hold"/>
                                        <p:tgtEl>
                                          <p:spTgt spid="24"/>
                                        </p:tgtEl>
                                        <p:attrNameLst>
                                          <p:attrName>ppt_y</p:attrName>
                                        </p:attrNameLst>
                                      </p:cBhvr>
                                      <p:tavLst>
                                        <p:tav tm="0">
                                          <p:val>
                                            <p:strVal val="#ppt_y"/>
                                          </p:val>
                                        </p:tav>
                                        <p:tav tm="100000">
                                          <p:val>
                                            <p:strVal val="#ppt_y"/>
                                          </p:val>
                                        </p:tav>
                                      </p:tavLst>
                                    </p:anim>
                                  </p:childTnLst>
                                </p:cTn>
                              </p:par>
                            </p:childTnLst>
                          </p:cTn>
                        </p:par>
                        <p:par>
                          <p:cTn id="46" fill="hold">
                            <p:stCondLst>
                              <p:cond delay="4250"/>
                            </p:stCondLst>
                            <p:childTnLst>
                              <p:par>
                                <p:cTn id="47" presetID="22" presetClass="entr" presetSubtype="8" fill="hold" grpId="0" nodeType="after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animEffect transition="in" filter="wipe(left)">
                                      <p:cBhvr>
                                        <p:cTn id="49"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2" presetClass="entr" presetSubtype="8"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3" grpId="0" animBg="1"/>
      <p:bldP spid="21" grpId="0" animBg="1"/>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p:tmplLst>
          <p:tmpl>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and Images ">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1392553"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11" name="テキスト プレースホルダー 10"/>
          <p:cNvSpPr>
            <a:spLocks noGrp="1"/>
          </p:cNvSpPr>
          <p:nvPr>
            <p:ph type="body" sz="quarter" idx="15" hasCustomPrompt="1"/>
          </p:nvPr>
        </p:nvSpPr>
        <p:spPr>
          <a:xfrm>
            <a:off x="1392553" y="6859353"/>
            <a:ext cx="4839432" cy="3427647"/>
          </a:xfrm>
          <a:solidFill>
            <a:srgbClr val="F8F8F8">
              <a:alpha val="70000"/>
            </a:srgbClr>
          </a:solidFill>
        </p:spPr>
        <p:txBody>
          <a:bodyPr/>
          <a:lstStyle>
            <a:lvl1pPr>
              <a:defRPr/>
            </a:lvl1pPr>
          </a:lstStyle>
          <a:p>
            <a:pPr lvl="0"/>
            <a:r>
              <a:rPr lang="en-US" dirty="0"/>
              <a:t> </a:t>
            </a:r>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8" name="図プレースホルダー 5"/>
          <p:cNvSpPr>
            <a:spLocks noGrp="1"/>
          </p:cNvSpPr>
          <p:nvPr>
            <p:ph type="pic" sz="quarter" idx="13" hasCustomPrompt="1"/>
          </p:nvPr>
        </p:nvSpPr>
        <p:spPr>
          <a:xfrm>
            <a:off x="6735932"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9" name="図プレースホルダー 5"/>
          <p:cNvSpPr>
            <a:spLocks noGrp="1"/>
          </p:cNvSpPr>
          <p:nvPr>
            <p:ph type="pic" sz="quarter" idx="14" hasCustomPrompt="1"/>
          </p:nvPr>
        </p:nvSpPr>
        <p:spPr>
          <a:xfrm>
            <a:off x="12079311" y="0"/>
            <a:ext cx="4839432" cy="10287000"/>
          </a:xfrm>
          <a:solidFill>
            <a:schemeClr val="tx1">
              <a:lumMod val="95000"/>
              <a:alpha val="42000"/>
            </a:schemeClr>
          </a:solidFill>
          <a:effectLst>
            <a:outerShdw blurRad="50800" dist="127000" algn="l" rotWithShape="0">
              <a:prstClr val="black">
                <a:alpha val="40000"/>
              </a:prstClr>
            </a:outerShdw>
          </a:effectLst>
        </p:spPr>
        <p:txBody>
          <a:bodyPr/>
          <a:lstStyle>
            <a:lvl1pPr>
              <a:defRPr/>
            </a:lvl1pPr>
          </a:lstStyle>
          <a:p>
            <a:r>
              <a:rPr lang="en-US" dirty="0"/>
              <a:t>Add an image</a:t>
            </a:r>
          </a:p>
        </p:txBody>
      </p:sp>
      <p:sp>
        <p:nvSpPr>
          <p:cNvPr id="12" name="テキスト プレースホルダー 10"/>
          <p:cNvSpPr>
            <a:spLocks noGrp="1"/>
          </p:cNvSpPr>
          <p:nvPr>
            <p:ph type="body" sz="quarter" idx="16" hasCustomPrompt="1"/>
          </p:nvPr>
        </p:nvSpPr>
        <p:spPr>
          <a:xfrm>
            <a:off x="6735932" y="6865257"/>
            <a:ext cx="4839432" cy="3421743"/>
          </a:xfrm>
          <a:solidFill>
            <a:srgbClr val="F8F8F8">
              <a:alpha val="70000"/>
            </a:srgbClr>
          </a:solidFill>
        </p:spPr>
        <p:txBody>
          <a:bodyPr/>
          <a:lstStyle>
            <a:lvl1pPr>
              <a:defRPr/>
            </a:lvl1pPr>
          </a:lstStyle>
          <a:p>
            <a:pPr lvl="0"/>
            <a:r>
              <a:rPr lang="en-US" dirty="0"/>
              <a:t> </a:t>
            </a:r>
          </a:p>
        </p:txBody>
      </p:sp>
      <p:sp>
        <p:nvSpPr>
          <p:cNvPr id="13" name="テキスト プレースホルダー 10"/>
          <p:cNvSpPr>
            <a:spLocks noGrp="1"/>
          </p:cNvSpPr>
          <p:nvPr>
            <p:ph type="body" sz="quarter" idx="17" hasCustomPrompt="1"/>
          </p:nvPr>
        </p:nvSpPr>
        <p:spPr>
          <a:xfrm>
            <a:off x="12079311" y="6865257"/>
            <a:ext cx="4839432" cy="3421743"/>
          </a:xfrm>
          <a:solidFill>
            <a:srgbClr val="F8F8F8">
              <a:alpha val="70000"/>
            </a:srgbClr>
          </a:solidFill>
        </p:spPr>
        <p:txBody>
          <a:bodyPr/>
          <a:lstStyle>
            <a:lvl1pPr>
              <a:defRPr/>
            </a:lvl1pPr>
          </a:lstStyle>
          <a:p>
            <a:pPr lvl="0"/>
            <a:r>
              <a:rPr lang="en-US" dirty="0"/>
              <a:t> </a:t>
            </a:r>
          </a:p>
        </p:txBody>
      </p:sp>
      <p:sp>
        <p:nvSpPr>
          <p:cNvPr id="16" name="テキスト プレースホルダー 10"/>
          <p:cNvSpPr>
            <a:spLocks noGrp="1"/>
          </p:cNvSpPr>
          <p:nvPr>
            <p:ph type="body" sz="quarter" idx="27" hasCustomPrompt="1"/>
          </p:nvPr>
        </p:nvSpPr>
        <p:spPr>
          <a:xfrm>
            <a:off x="3068073" y="6109253"/>
            <a:ext cx="1488392" cy="1488392"/>
          </a:xfrm>
          <a:blipFill>
            <a:blip r:embed="rId2"/>
            <a:stretch>
              <a:fillRect/>
            </a:stretch>
          </a:blipFill>
        </p:spPr>
        <p:txBody>
          <a:bodyPr/>
          <a:lstStyle>
            <a:lvl1pPr>
              <a:defRPr/>
            </a:lvl1pPr>
          </a:lstStyle>
          <a:p>
            <a:pPr lvl="0"/>
            <a:r>
              <a:rPr lang="en-US" dirty="0"/>
              <a:t> </a:t>
            </a:r>
          </a:p>
        </p:txBody>
      </p:sp>
      <p:sp>
        <p:nvSpPr>
          <p:cNvPr id="15" name="図プレースホルダー 7"/>
          <p:cNvSpPr>
            <a:spLocks noGrp="1"/>
          </p:cNvSpPr>
          <p:nvPr>
            <p:ph type="pic" sz="quarter" idx="26" hasCustomPrompt="1"/>
          </p:nvPr>
        </p:nvSpPr>
        <p:spPr>
          <a:xfrm>
            <a:off x="3411485" y="6453136"/>
            <a:ext cx="801568" cy="800627"/>
          </a:xfrm>
        </p:spPr>
        <p:txBody>
          <a:bodyPr>
            <a:normAutofit/>
          </a:bodyPr>
          <a:lstStyle>
            <a:lvl1pPr>
              <a:defRPr sz="1800"/>
            </a:lvl1pPr>
          </a:lstStyle>
          <a:p>
            <a:r>
              <a:rPr kumimoji="1" lang="en-US" altLang="ja-JP" dirty="0"/>
              <a:t>Icon</a:t>
            </a:r>
            <a:endParaRPr kumimoji="1" lang="ja-JP" altLang="en-US" dirty="0"/>
          </a:p>
        </p:txBody>
      </p:sp>
      <p:sp>
        <p:nvSpPr>
          <p:cNvPr id="17" name="テキスト プレースホルダー 10"/>
          <p:cNvSpPr>
            <a:spLocks noGrp="1"/>
          </p:cNvSpPr>
          <p:nvPr>
            <p:ph type="body" sz="quarter" idx="28" hasCustomPrompt="1"/>
          </p:nvPr>
        </p:nvSpPr>
        <p:spPr>
          <a:xfrm>
            <a:off x="8411452" y="6115157"/>
            <a:ext cx="1488392" cy="1488392"/>
          </a:xfrm>
          <a:blipFill>
            <a:blip r:embed="rId2"/>
            <a:stretch>
              <a:fillRect/>
            </a:stretch>
          </a:blipFill>
        </p:spPr>
        <p:txBody>
          <a:bodyPr/>
          <a:lstStyle>
            <a:lvl1pPr>
              <a:defRPr/>
            </a:lvl1pPr>
          </a:lstStyle>
          <a:p>
            <a:pPr lvl="0"/>
            <a:r>
              <a:rPr lang="en-US" dirty="0"/>
              <a:t> </a:t>
            </a:r>
          </a:p>
        </p:txBody>
      </p:sp>
      <p:sp>
        <p:nvSpPr>
          <p:cNvPr id="18" name="図プレースホルダー 7"/>
          <p:cNvSpPr>
            <a:spLocks noGrp="1"/>
          </p:cNvSpPr>
          <p:nvPr>
            <p:ph type="pic" sz="quarter" idx="29" hasCustomPrompt="1"/>
          </p:nvPr>
        </p:nvSpPr>
        <p:spPr>
          <a:xfrm>
            <a:off x="8754864" y="6459040"/>
            <a:ext cx="801568" cy="800627"/>
          </a:xfrm>
        </p:spPr>
        <p:txBody>
          <a:bodyPr>
            <a:normAutofit/>
          </a:bodyPr>
          <a:lstStyle>
            <a:lvl1pPr>
              <a:defRPr sz="1800"/>
            </a:lvl1pPr>
          </a:lstStyle>
          <a:p>
            <a:r>
              <a:rPr kumimoji="1" lang="en-US" altLang="ja-JP" dirty="0"/>
              <a:t>Icon</a:t>
            </a:r>
            <a:endParaRPr kumimoji="1" lang="ja-JP" altLang="en-US" dirty="0"/>
          </a:p>
        </p:txBody>
      </p:sp>
      <p:sp>
        <p:nvSpPr>
          <p:cNvPr id="19" name="テキスト プレースホルダー 10"/>
          <p:cNvSpPr>
            <a:spLocks noGrp="1"/>
          </p:cNvSpPr>
          <p:nvPr>
            <p:ph type="body" sz="quarter" idx="30" hasCustomPrompt="1"/>
          </p:nvPr>
        </p:nvSpPr>
        <p:spPr>
          <a:xfrm>
            <a:off x="13754831" y="6115157"/>
            <a:ext cx="1488392" cy="1488392"/>
          </a:xfrm>
          <a:blipFill>
            <a:blip r:embed="rId2"/>
            <a:stretch>
              <a:fillRect/>
            </a:stretch>
          </a:blipFill>
        </p:spPr>
        <p:txBody>
          <a:bodyPr/>
          <a:lstStyle>
            <a:lvl1pPr>
              <a:defRPr/>
            </a:lvl1pPr>
          </a:lstStyle>
          <a:p>
            <a:pPr lvl="0"/>
            <a:r>
              <a:rPr lang="en-US" dirty="0"/>
              <a:t> </a:t>
            </a:r>
          </a:p>
        </p:txBody>
      </p:sp>
      <p:sp>
        <p:nvSpPr>
          <p:cNvPr id="20" name="図プレースホルダー 7"/>
          <p:cNvSpPr>
            <a:spLocks noGrp="1"/>
          </p:cNvSpPr>
          <p:nvPr>
            <p:ph type="pic" sz="quarter" idx="31" hasCustomPrompt="1"/>
          </p:nvPr>
        </p:nvSpPr>
        <p:spPr>
          <a:xfrm>
            <a:off x="14098243" y="6459040"/>
            <a:ext cx="801568" cy="800627"/>
          </a:xfrm>
        </p:spPr>
        <p:txBody>
          <a:bodyPr>
            <a:normAutofit/>
          </a:bodyPr>
          <a:lstStyle>
            <a:lvl1pPr>
              <a:defRPr sz="1800"/>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32" hasCustomPrompt="1"/>
          </p:nvPr>
        </p:nvSpPr>
        <p:spPr>
          <a:xfrm>
            <a:off x="1600141"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33" hasCustomPrompt="1"/>
          </p:nvPr>
        </p:nvSpPr>
        <p:spPr>
          <a:xfrm>
            <a:off x="6942219"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34" hasCustomPrompt="1"/>
          </p:nvPr>
        </p:nvSpPr>
        <p:spPr>
          <a:xfrm>
            <a:off x="12285598" y="7675464"/>
            <a:ext cx="4426857" cy="2295850"/>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4" name="テキスト プレースホルダー 12"/>
          <p:cNvSpPr>
            <a:spLocks noGrp="1"/>
          </p:cNvSpPr>
          <p:nvPr>
            <p:ph type="body" sz="quarter" idx="24" hasCustomPrompt="1"/>
          </p:nvPr>
        </p:nvSpPr>
        <p:spPr>
          <a:xfrm>
            <a:off x="-7323" y="540159"/>
            <a:ext cx="11482903" cy="1998000"/>
          </a:xfrm>
          <a:blipFill>
            <a:blip r:embed="rId3"/>
            <a:srcRect/>
            <a:stretch>
              <a:fillRect l="-24300"/>
            </a:stretch>
          </a:blipFill>
        </p:spPr>
        <p:txBody>
          <a:bodyPr/>
          <a:lstStyle/>
          <a:p>
            <a:pPr lvl="0"/>
            <a:r>
              <a:rPr lang="en-US" dirty="0"/>
              <a:t> </a:t>
            </a:r>
          </a:p>
        </p:txBody>
      </p:sp>
      <p:sp>
        <p:nvSpPr>
          <p:cNvPr id="25"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14365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90"/>
                                          </p:val>
                                        </p:tav>
                                        <p:tav tm="100000">
                                          <p:val>
                                            <p:fltVal val="0"/>
                                          </p:val>
                                        </p:tav>
                                      </p:tavLst>
                                    </p:anim>
                                    <p:animEffect transition="in" filter="fade">
                                      <p:cBhvr>
                                        <p:cTn id="18" dur="500"/>
                                        <p:tgtEl>
                                          <p:spTgt spid="1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 calcmode="lin" valueType="num">
                                      <p:cBhvr>
                                        <p:cTn id="23" dur="500" fill="hold"/>
                                        <p:tgtEl>
                                          <p:spTgt spid="16"/>
                                        </p:tgtEl>
                                        <p:attrNameLst>
                                          <p:attrName>style.rotation</p:attrName>
                                        </p:attrNameLst>
                                      </p:cBhvr>
                                      <p:tavLst>
                                        <p:tav tm="0">
                                          <p:val>
                                            <p:fltVal val="90"/>
                                          </p:val>
                                        </p:tav>
                                        <p:tav tm="100000">
                                          <p:val>
                                            <p:fltVal val="0"/>
                                          </p:val>
                                        </p:tav>
                                      </p:tavLst>
                                    </p:anim>
                                    <p:animEffect transition="in" filter="fade">
                                      <p:cBhvr>
                                        <p:cTn id="24" dur="500"/>
                                        <p:tgtEl>
                                          <p:spTgt spid="1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wipe(left)">
                                      <p:cBhvr>
                                        <p:cTn id="28" dur="500"/>
                                        <p:tgtEl>
                                          <p:spTgt spid="21">
                                            <p:txEl>
                                              <p:pRg st="0" end="0"/>
                                            </p:txEl>
                                          </p:spTgt>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2500"/>
                            </p:stCondLst>
                            <p:childTnLst>
                              <p:par>
                                <p:cTn id="34" presetID="16" presetClass="entr" presetSubtype="37"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outVertical)">
                                      <p:cBhvr>
                                        <p:cTn id="36" dur="500"/>
                                        <p:tgtEl>
                                          <p:spTgt spid="12"/>
                                        </p:tgtEl>
                                      </p:cBhvr>
                                    </p:animEffect>
                                  </p:childTnLst>
                                </p:cTn>
                              </p:par>
                            </p:childTnLst>
                          </p:cTn>
                        </p:par>
                        <p:par>
                          <p:cTn id="37" fill="hold">
                            <p:stCondLst>
                              <p:cond delay="3000"/>
                            </p:stCondLst>
                            <p:childTnLst>
                              <p:par>
                                <p:cTn id="38" presetID="31"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 calcmode="lin" valueType="num">
                                      <p:cBhvr>
                                        <p:cTn id="42" dur="500" fill="hold"/>
                                        <p:tgtEl>
                                          <p:spTgt spid="18"/>
                                        </p:tgtEl>
                                        <p:attrNameLst>
                                          <p:attrName>style.rotation</p:attrName>
                                        </p:attrNameLst>
                                      </p:cBhvr>
                                      <p:tavLst>
                                        <p:tav tm="0">
                                          <p:val>
                                            <p:fltVal val="90"/>
                                          </p:val>
                                        </p:tav>
                                        <p:tav tm="100000">
                                          <p:val>
                                            <p:fltVal val="0"/>
                                          </p:val>
                                        </p:tav>
                                      </p:tavLst>
                                    </p:anim>
                                    <p:animEffect transition="in" filter="fade">
                                      <p:cBhvr>
                                        <p:cTn id="43" dur="500"/>
                                        <p:tgtEl>
                                          <p:spTgt spid="18"/>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90"/>
                                          </p:val>
                                        </p:tav>
                                        <p:tav tm="100000">
                                          <p:val>
                                            <p:fltVal val="0"/>
                                          </p:val>
                                        </p:tav>
                                      </p:tavLst>
                                    </p:anim>
                                    <p:animEffect transition="in" filter="fade">
                                      <p:cBhvr>
                                        <p:cTn id="49" dur="500"/>
                                        <p:tgtEl>
                                          <p:spTgt spid="17"/>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wipe(left)">
                                      <p:cBhvr>
                                        <p:cTn id="53" dur="500"/>
                                        <p:tgtEl>
                                          <p:spTgt spid="22">
                                            <p:txEl>
                                              <p:pRg st="0" end="0"/>
                                            </p:txEl>
                                          </p:spTgt>
                                        </p:tgtEl>
                                      </p:cBhvr>
                                    </p:animEffect>
                                  </p:childTnLst>
                                </p:cTn>
                              </p:par>
                            </p:childTnLst>
                          </p:cTn>
                        </p:par>
                        <p:par>
                          <p:cTn id="54" fill="hold">
                            <p:stCondLst>
                              <p:cond delay="4000"/>
                            </p:stCondLst>
                            <p:childTnLst>
                              <p:par>
                                <p:cTn id="55" presetID="2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par>
                          <p:cTn id="58" fill="hold">
                            <p:stCondLst>
                              <p:cond delay="4500"/>
                            </p:stCondLst>
                            <p:childTnLst>
                              <p:par>
                                <p:cTn id="59" presetID="16" presetClass="entr" presetSubtype="37"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arn(outVertical)">
                                      <p:cBhvr>
                                        <p:cTn id="61" dur="500"/>
                                        <p:tgtEl>
                                          <p:spTgt spid="13"/>
                                        </p:tgtEl>
                                      </p:cBhvr>
                                    </p:animEffect>
                                  </p:childTnLst>
                                </p:cTn>
                              </p:par>
                            </p:childTnLst>
                          </p:cTn>
                        </p:par>
                        <p:par>
                          <p:cTn id="62" fill="hold">
                            <p:stCondLst>
                              <p:cond delay="5000"/>
                            </p:stCondLst>
                            <p:childTnLst>
                              <p:par>
                                <p:cTn id="63" presetID="31"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 calcmode="lin" valueType="num">
                                      <p:cBhvr>
                                        <p:cTn id="67" dur="500" fill="hold"/>
                                        <p:tgtEl>
                                          <p:spTgt spid="20"/>
                                        </p:tgtEl>
                                        <p:attrNameLst>
                                          <p:attrName>style.rotation</p:attrName>
                                        </p:attrNameLst>
                                      </p:cBhvr>
                                      <p:tavLst>
                                        <p:tav tm="0">
                                          <p:val>
                                            <p:fltVal val="90"/>
                                          </p:val>
                                        </p:tav>
                                        <p:tav tm="100000">
                                          <p:val>
                                            <p:fltVal val="0"/>
                                          </p:val>
                                        </p:tav>
                                      </p:tavLst>
                                    </p:anim>
                                    <p:animEffect transition="in" filter="fade">
                                      <p:cBhvr>
                                        <p:cTn id="68" dur="500"/>
                                        <p:tgtEl>
                                          <p:spTgt spid="20"/>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 calcmode="lin" valueType="num">
                                      <p:cBhvr>
                                        <p:cTn id="73" dur="500" fill="hold"/>
                                        <p:tgtEl>
                                          <p:spTgt spid="19"/>
                                        </p:tgtEl>
                                        <p:attrNameLst>
                                          <p:attrName>style.rotation</p:attrName>
                                        </p:attrNameLst>
                                      </p:cBhvr>
                                      <p:tavLst>
                                        <p:tav tm="0">
                                          <p:val>
                                            <p:fltVal val="90"/>
                                          </p:val>
                                        </p:tav>
                                        <p:tav tm="100000">
                                          <p:val>
                                            <p:fltVal val="0"/>
                                          </p:val>
                                        </p:tav>
                                      </p:tavLst>
                                    </p:anim>
                                    <p:animEffect transition="in" filter="fade">
                                      <p:cBhvr>
                                        <p:cTn id="74" dur="500"/>
                                        <p:tgtEl>
                                          <p:spTgt spid="19"/>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23">
                                            <p:txEl>
                                              <p:pRg st="0" end="0"/>
                                            </p:txEl>
                                          </p:spTgt>
                                        </p:tgtEl>
                                        <p:attrNameLst>
                                          <p:attrName>style.visibility</p:attrName>
                                        </p:attrNameLst>
                                      </p:cBhvr>
                                      <p:to>
                                        <p:strVal val="visible"/>
                                      </p:to>
                                    </p:set>
                                    <p:animEffect transition="in" filter="wipe(left)">
                                      <p:cBhvr>
                                        <p:cTn id="78" dur="500"/>
                                        <p:tgtEl>
                                          <p:spTgt spid="23">
                                            <p:txEl>
                                              <p:pRg st="0" end="0"/>
                                            </p:txEl>
                                          </p:spTgt>
                                        </p:tgtEl>
                                      </p:cBhvr>
                                    </p:animEffect>
                                  </p:childTnLst>
                                </p:cTn>
                              </p:par>
                            </p:childTnLst>
                          </p:cTn>
                        </p:par>
                        <p:par>
                          <p:cTn id="79" fill="hold">
                            <p:stCondLst>
                              <p:cond delay="6000"/>
                            </p:stCondLst>
                            <p:childTnLst>
                              <p:par>
                                <p:cTn id="80" presetID="2" presetClass="entr" presetSubtype="8" decel="100000" fill="hold" grpId="0" nodeType="afterEffect">
                                  <p:stCondLst>
                                    <p:cond delay="25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0-#ppt_w/2"/>
                                          </p:val>
                                        </p:tav>
                                        <p:tav tm="100000">
                                          <p:val>
                                            <p:strVal val="#ppt_x"/>
                                          </p:val>
                                        </p:tav>
                                      </p:tavLst>
                                    </p:anim>
                                    <p:anim calcmode="lin" valueType="num">
                                      <p:cBhvr additive="base">
                                        <p:cTn id="83" dur="500" fill="hold"/>
                                        <p:tgtEl>
                                          <p:spTgt spid="25"/>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5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0-#ppt_w/2"/>
                                          </p:val>
                                        </p:tav>
                                        <p:tav tm="100000">
                                          <p:val>
                                            <p:strVal val="#ppt_x"/>
                                          </p:val>
                                        </p:tav>
                                      </p:tavLst>
                                    </p:anim>
                                    <p:anim calcmode="lin" valueType="num">
                                      <p:cBhvr additive="base">
                                        <p:cTn id="8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tmplLst>
          <p:tmpl>
            <p:tnLst>
              <p:par>
                <p:cTn presetID="16" presetClass="entr" presetSubtype="37"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barn(outVertical)">
                      <p:cBhvr>
                        <p:cTn dur="500"/>
                        <p:tgtEl>
                          <p:spTgt spid="11"/>
                        </p:tgtEl>
                      </p:cBhvr>
                    </p:animEffect>
                  </p:childTnLst>
                </p:cTn>
              </p:par>
            </p:tnLst>
          </p:tmpl>
        </p:tmplLst>
      </p:bldP>
      <p:bldP spid="8" grpId="0" animBg="1"/>
      <p:bldP spid="9" grpId="0" animBg="1"/>
      <p:bldP spid="12" grpId="0" animBg="1">
        <p:tmplLst>
          <p:tmpl>
            <p:tnLst>
              <p:par>
                <p:cTn presetID="16" presetClass="entr" presetSubtype="37"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barn(outVertical)">
                      <p:cBhvr>
                        <p:cTn dur="500"/>
                        <p:tgtEl>
                          <p:spTgt spid="12"/>
                        </p:tgtEl>
                      </p:cBhvr>
                    </p:animEffect>
                  </p:childTnLst>
                </p:cTn>
              </p:par>
            </p:tnLst>
          </p:tmpl>
        </p:tmplLst>
      </p:bldP>
      <p:bldP spid="13" grpId="0" animBg="1">
        <p:tmplLst>
          <p:tmpl>
            <p:tnLst>
              <p:par>
                <p:cTn presetID="16" presetClass="entr" presetSubtype="37"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barn(outVertical)">
                      <p:cBhvr>
                        <p:cTn dur="500"/>
                        <p:tgtEl>
                          <p:spTgt spid="13"/>
                        </p:tgtEl>
                      </p:cBhvr>
                    </p:animEffect>
                  </p:childTnLst>
                </p:cTn>
              </p:par>
            </p:tnLst>
          </p:tmpl>
        </p:tmplLst>
      </p:bldP>
      <p:bldP spid="16" grpId="0" animBg="1">
        <p:tmplLst>
          <p:tmpl>
            <p:tnLst>
              <p:par>
                <p:cTn presetID="31"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 calcmode="lin" valueType="num">
                      <p:cBhvr>
                        <p:cTn dur="500" fill="hold"/>
                        <p:tgtEl>
                          <p:spTgt spid="16"/>
                        </p:tgtEl>
                        <p:attrNameLst>
                          <p:attrName>style.rotation</p:attrName>
                        </p:attrNameLst>
                      </p:cBhvr>
                      <p:tavLst>
                        <p:tav tm="0">
                          <p:val>
                            <p:fltVal val="90"/>
                          </p:val>
                        </p:tav>
                        <p:tav tm="100000">
                          <p:val>
                            <p:fltVal val="0"/>
                          </p:val>
                        </p:tav>
                      </p:tavLst>
                    </p:anim>
                    <p:animEffect transition="in" filter="fade">
                      <p:cBhvr>
                        <p:cTn dur="500"/>
                        <p:tgtEl>
                          <p:spTgt spid="16"/>
                        </p:tgtEl>
                      </p:cBhvr>
                    </p:animEffect>
                  </p:childTnLst>
                </p:cTn>
              </p:par>
            </p:tnLst>
          </p:tmpl>
        </p:tmplLst>
      </p:bldP>
      <p:bldP spid="15" grpId="0"/>
      <p:bldP spid="17" grpId="0" animBg="1">
        <p:tmplLst>
          <p:tmpl>
            <p:tnLst>
              <p:par>
                <p:cTn presetID="3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 calcmode="lin" valueType="num">
                      <p:cBhvr>
                        <p:cTn dur="500" fill="hold"/>
                        <p:tgtEl>
                          <p:spTgt spid="17"/>
                        </p:tgtEl>
                        <p:attrNameLst>
                          <p:attrName>style.rotation</p:attrName>
                        </p:attrNameLst>
                      </p:cBhvr>
                      <p:tavLst>
                        <p:tav tm="0">
                          <p:val>
                            <p:fltVal val="90"/>
                          </p:val>
                        </p:tav>
                        <p:tav tm="100000">
                          <p:val>
                            <p:fltVal val="0"/>
                          </p:val>
                        </p:tav>
                      </p:tavLst>
                    </p:anim>
                    <p:animEffect transition="in" filter="fade">
                      <p:cBhvr>
                        <p:cTn dur="500"/>
                        <p:tgtEl>
                          <p:spTgt spid="17"/>
                        </p:tgtEl>
                      </p:cBhvr>
                    </p:animEffect>
                  </p:childTnLst>
                </p:cTn>
              </p:par>
            </p:tnLst>
          </p:tmpl>
        </p:tmplLst>
      </p:bldP>
      <p:bldP spid="18" grpId="0"/>
      <p:bldP spid="19" grpId="0" animBg="1">
        <p:tmplLst>
          <p:tmpl>
            <p:tnLst>
              <p:par>
                <p:cTn presetID="31"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 calcmode="lin" valueType="num">
                      <p:cBhvr>
                        <p:cTn dur="500" fill="hold"/>
                        <p:tgtEl>
                          <p:spTgt spid="19"/>
                        </p:tgtEl>
                        <p:attrNameLst>
                          <p:attrName>style.rotation</p:attrName>
                        </p:attrNameLst>
                      </p:cBhvr>
                      <p:tavLst>
                        <p:tav tm="0">
                          <p:val>
                            <p:fltVal val="90"/>
                          </p:val>
                        </p:tav>
                        <p:tav tm="100000">
                          <p:val>
                            <p:fltVal val="0"/>
                          </p:val>
                        </p:tav>
                      </p:tavLst>
                    </p:anim>
                    <p:animEffect transition="in" filter="fade">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tmplLst>
          <p:tmpl>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17" name="正方形/長方形 16"/>
          <p:cNvSpPr/>
          <p:nvPr userDrawn="1"/>
        </p:nvSpPr>
        <p:spPr>
          <a:xfrm>
            <a:off x="0" y="4933966"/>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プレースホルダー 5"/>
          <p:cNvSpPr>
            <a:spLocks noGrp="1"/>
          </p:cNvSpPr>
          <p:nvPr>
            <p:ph type="body" sz="quarter" idx="13" hasCustomPrompt="1"/>
          </p:nvPr>
        </p:nvSpPr>
        <p:spPr>
          <a:xfrm>
            <a:off x="9706815" y="5232893"/>
            <a:ext cx="7666785"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rcRect t="2413"/>
          <a:stretch>
            <a:fillRect/>
          </a:stretch>
        </p:blipFill>
        <p:spPr>
          <a:xfrm rot="-180000">
            <a:off x="702993" y="-231949"/>
            <a:ext cx="8611959" cy="9621181"/>
          </a:xfrm>
          <a:custGeom>
            <a:avLst/>
            <a:gdLst>
              <a:gd name="connsiteX0" fmla="*/ 0 w 8611959"/>
              <a:gd name="connsiteY0" fmla="*/ 0 h 9621181"/>
              <a:gd name="connsiteX1" fmla="*/ 8611959 w 8611959"/>
              <a:gd name="connsiteY1" fmla="*/ 451334 h 9621181"/>
              <a:gd name="connsiteX2" fmla="*/ 8611958 w 8611959"/>
              <a:gd name="connsiteY2" fmla="*/ 9621181 h 9621181"/>
              <a:gd name="connsiteX3" fmla="*/ 0 w 8611959"/>
              <a:gd name="connsiteY3" fmla="*/ 9621181 h 9621181"/>
            </a:gdLst>
            <a:ahLst/>
            <a:cxnLst>
              <a:cxn ang="0">
                <a:pos x="connsiteX0" y="connsiteY0"/>
              </a:cxn>
              <a:cxn ang="0">
                <a:pos x="connsiteX1" y="connsiteY1"/>
              </a:cxn>
              <a:cxn ang="0">
                <a:pos x="connsiteX2" y="connsiteY2"/>
              </a:cxn>
              <a:cxn ang="0">
                <a:pos x="connsiteX3" y="connsiteY3"/>
              </a:cxn>
            </a:cxnLst>
            <a:rect l="l" t="t" r="r" b="b"/>
            <a:pathLst>
              <a:path w="8611959" h="9621181">
                <a:moveTo>
                  <a:pt x="0" y="0"/>
                </a:moveTo>
                <a:lnTo>
                  <a:pt x="8611959" y="451334"/>
                </a:lnTo>
                <a:lnTo>
                  <a:pt x="8611958" y="9621181"/>
                </a:lnTo>
                <a:lnTo>
                  <a:pt x="0" y="9621181"/>
                </a:lnTo>
                <a:close/>
              </a:path>
            </a:pathLst>
          </a:custGeom>
        </p:spPr>
      </p:pic>
      <p:sp>
        <p:nvSpPr>
          <p:cNvPr id="11" name="図プレースホルダー 10"/>
          <p:cNvSpPr>
            <a:spLocks noGrp="1"/>
          </p:cNvSpPr>
          <p:nvPr>
            <p:ph type="pic" sz="quarter" idx="12" hasCustomPrompt="1"/>
          </p:nvPr>
        </p:nvSpPr>
        <p:spPr>
          <a:xfrm rot="-180000">
            <a:off x="955850" y="-218306"/>
            <a:ext cx="8097837" cy="9342998"/>
          </a:xfrm>
          <a:custGeom>
            <a:avLst/>
            <a:gdLst>
              <a:gd name="connsiteX0" fmla="*/ 0 w 8097837"/>
              <a:gd name="connsiteY0" fmla="*/ 0 h 9342998"/>
              <a:gd name="connsiteX1" fmla="*/ 8097837 w 8097837"/>
              <a:gd name="connsiteY1" fmla="*/ 424390 h 9342998"/>
              <a:gd name="connsiteX2" fmla="*/ 8097837 w 8097837"/>
              <a:gd name="connsiteY2" fmla="*/ 9342998 h 9342998"/>
              <a:gd name="connsiteX3" fmla="*/ 0 w 8097837"/>
              <a:gd name="connsiteY3" fmla="*/ 9342998 h 9342998"/>
            </a:gdLst>
            <a:ahLst/>
            <a:cxnLst>
              <a:cxn ang="0">
                <a:pos x="connsiteX0" y="connsiteY0"/>
              </a:cxn>
              <a:cxn ang="0">
                <a:pos x="connsiteX1" y="connsiteY1"/>
              </a:cxn>
              <a:cxn ang="0">
                <a:pos x="connsiteX2" y="connsiteY2"/>
              </a:cxn>
              <a:cxn ang="0">
                <a:pos x="connsiteX3" y="connsiteY3"/>
              </a:cxn>
            </a:cxnLst>
            <a:rect l="l" t="t" r="r" b="b"/>
            <a:pathLst>
              <a:path w="8097837" h="9342998">
                <a:moveTo>
                  <a:pt x="0" y="0"/>
                </a:moveTo>
                <a:lnTo>
                  <a:pt x="8097837" y="424390"/>
                </a:lnTo>
                <a:lnTo>
                  <a:pt x="8097837" y="9342998"/>
                </a:lnTo>
                <a:lnTo>
                  <a:pt x="0" y="9342998"/>
                </a:lnTo>
                <a:close/>
              </a:path>
            </a:pathLst>
          </a:custGeom>
        </p:spPr>
        <p:txBody>
          <a:bodyPr wrap="square">
            <a:noAutofit/>
          </a:bodyPr>
          <a:lstStyle>
            <a:lvl1pPr>
              <a:defRPr/>
            </a:lvl1pPr>
          </a:lstStyle>
          <a:p>
            <a:r>
              <a:rPr lang="en-US" dirty="0"/>
              <a:t>Add an image</a:t>
            </a:r>
          </a:p>
        </p:txBody>
      </p:sp>
      <p:pic>
        <p:nvPicPr>
          <p:cNvPr id="12" name="図 11"/>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2430365"/>
            <a:ext cx="8917682" cy="2011429"/>
          </a:xfrm>
          <a:prstGeom prst="rect">
            <a:avLst/>
          </a:prstGeom>
        </p:spPr>
      </p:pic>
      <p:sp>
        <p:nvSpPr>
          <p:cNvPr id="13" name="タイトル 1"/>
          <p:cNvSpPr>
            <a:spLocks noGrp="1"/>
          </p:cNvSpPr>
          <p:nvPr>
            <p:ph type="title" hasCustomPrompt="1"/>
          </p:nvPr>
        </p:nvSpPr>
        <p:spPr>
          <a:xfrm rot="21420000">
            <a:off x="9723490" y="3149508"/>
            <a:ext cx="8378425"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6995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1+#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16" presetClass="entr" presetSubtype="37"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500"/>
                                        <p:tgtEl>
                                          <p:spTgt spid="17"/>
                                        </p:tgtEl>
                                      </p:cBhvr>
                                    </p:animEffect>
                                  </p:childTnLst>
                                </p:cTn>
                              </p:par>
                              <p:par>
                                <p:cTn id="26" presetID="22" presetClass="entr" presetSubtype="8" fill="hold" grpId="0" nodeType="withEffect">
                                  <p:stCondLst>
                                    <p:cond delay="25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1" grpId="0"/>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300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cxnSp>
        <p:nvCxnSpPr>
          <p:cNvPr id="5" name="直線コネクタ 4"/>
          <p:cNvCxnSpPr/>
          <p:nvPr userDrawn="1"/>
        </p:nvCxnSpPr>
        <p:spPr>
          <a:xfrm flipV="1">
            <a:off x="-319314" y="43365"/>
            <a:ext cx="18966849" cy="10327402"/>
          </a:xfrm>
          <a:prstGeom prst="line">
            <a:avLst/>
          </a:prstGeom>
          <a:ln w="1524000">
            <a:solidFill>
              <a:schemeClr val="tx1">
                <a:alpha val="3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V="1">
            <a:off x="-1109046" y="-552450"/>
            <a:ext cx="20886875" cy="11372851"/>
          </a:xfrm>
          <a:prstGeom prst="line">
            <a:avLst/>
          </a:prstGeom>
          <a:ln w="2540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フリーフォーム 32"/>
          <p:cNvSpPr/>
          <p:nvPr userDrawn="1"/>
        </p:nvSpPr>
        <p:spPr>
          <a:xfrm>
            <a:off x="344018" y="4913606"/>
            <a:ext cx="5399807" cy="2503103"/>
          </a:xfrm>
          <a:custGeom>
            <a:avLst/>
            <a:gdLst>
              <a:gd name="connsiteX0" fmla="*/ 0 w 5399807"/>
              <a:gd name="connsiteY0" fmla="*/ 0 h 2503103"/>
              <a:gd name="connsiteX1" fmla="*/ 5399807 w 5399807"/>
              <a:gd name="connsiteY1" fmla="*/ 0 h 2503103"/>
              <a:gd name="connsiteX2" fmla="*/ 5399807 w 5399807"/>
              <a:gd name="connsiteY2" fmla="*/ 2262444 h 2503103"/>
              <a:gd name="connsiteX3" fmla="*/ 3321065 w 5399807"/>
              <a:gd name="connsiteY3" fmla="*/ 2262444 h 2503103"/>
              <a:gd name="connsiteX4" fmla="*/ 3181482 w 5399807"/>
              <a:gd name="connsiteY4" fmla="*/ 2503103 h 2503103"/>
              <a:gd name="connsiteX5" fmla="*/ 3041901 w 5399807"/>
              <a:gd name="connsiteY5" fmla="*/ 2262444 h 2503103"/>
              <a:gd name="connsiteX6" fmla="*/ 0 w 5399807"/>
              <a:gd name="connsiteY6" fmla="*/ 2262444 h 250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3">
                <a:moveTo>
                  <a:pt x="0" y="0"/>
                </a:moveTo>
                <a:lnTo>
                  <a:pt x="5399807" y="0"/>
                </a:lnTo>
                <a:lnTo>
                  <a:pt x="5399807" y="2262444"/>
                </a:lnTo>
                <a:lnTo>
                  <a:pt x="3321065" y="2262444"/>
                </a:lnTo>
                <a:lnTo>
                  <a:pt x="3181482" y="2503103"/>
                </a:lnTo>
                <a:lnTo>
                  <a:pt x="3041901" y="2262444"/>
                </a:lnTo>
                <a:lnTo>
                  <a:pt x="0" y="2262444"/>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5" name="フリーフォーム 34"/>
          <p:cNvSpPr/>
          <p:nvPr userDrawn="1"/>
        </p:nvSpPr>
        <p:spPr>
          <a:xfrm rot="5400000" flipH="1">
            <a:off x="5960183" y="565306"/>
            <a:ext cx="2262445" cy="5640465"/>
          </a:xfrm>
          <a:custGeom>
            <a:avLst/>
            <a:gdLst>
              <a:gd name="connsiteX0" fmla="*/ 2262445 w 2262445"/>
              <a:gd name="connsiteY0" fmla="*/ 5640465 h 5640465"/>
              <a:gd name="connsiteX1" fmla="*/ 2262445 w 2262445"/>
              <a:gd name="connsiteY1" fmla="*/ 240658 h 5640465"/>
              <a:gd name="connsiteX2" fmla="*/ 843910 w 2262445"/>
              <a:gd name="connsiteY2" fmla="*/ 240658 h 5640465"/>
              <a:gd name="connsiteX3" fmla="*/ 704329 w 2262445"/>
              <a:gd name="connsiteY3" fmla="*/ 0 h 5640465"/>
              <a:gd name="connsiteX4" fmla="*/ 564747 w 2262445"/>
              <a:gd name="connsiteY4" fmla="*/ 240658 h 5640465"/>
              <a:gd name="connsiteX5" fmla="*/ 0 w 2262445"/>
              <a:gd name="connsiteY5" fmla="*/ 240658 h 5640465"/>
              <a:gd name="connsiteX6" fmla="*/ 0 w 2262445"/>
              <a:gd name="connsiteY6" fmla="*/ 5640465 h 56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40465">
                <a:moveTo>
                  <a:pt x="2262445" y="5640465"/>
                </a:moveTo>
                <a:lnTo>
                  <a:pt x="2262445" y="240658"/>
                </a:lnTo>
                <a:lnTo>
                  <a:pt x="843910" y="240658"/>
                </a:lnTo>
                <a:lnTo>
                  <a:pt x="704329" y="0"/>
                </a:lnTo>
                <a:lnTo>
                  <a:pt x="564747" y="240658"/>
                </a:lnTo>
                <a:lnTo>
                  <a:pt x="0" y="240658"/>
                </a:lnTo>
                <a:lnTo>
                  <a:pt x="0" y="564046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4" name="フリーフォーム 33"/>
          <p:cNvSpPr/>
          <p:nvPr userDrawn="1"/>
        </p:nvSpPr>
        <p:spPr>
          <a:xfrm rot="5400000" flipH="1" flipV="1">
            <a:off x="10162879" y="4848260"/>
            <a:ext cx="2262445" cy="5639094"/>
          </a:xfrm>
          <a:custGeom>
            <a:avLst/>
            <a:gdLst>
              <a:gd name="connsiteX0" fmla="*/ 2262445 w 2262445"/>
              <a:gd name="connsiteY0" fmla="*/ 239287 h 5639094"/>
              <a:gd name="connsiteX1" fmla="*/ 2262445 w 2262445"/>
              <a:gd name="connsiteY1" fmla="*/ 5639094 h 5639094"/>
              <a:gd name="connsiteX2" fmla="*/ 0 w 2262445"/>
              <a:gd name="connsiteY2" fmla="*/ 5639094 h 5639094"/>
              <a:gd name="connsiteX3" fmla="*/ 0 w 2262445"/>
              <a:gd name="connsiteY3" fmla="*/ 239287 h 5639094"/>
              <a:gd name="connsiteX4" fmla="*/ 1741580 w 2262445"/>
              <a:gd name="connsiteY4" fmla="*/ 239287 h 5639094"/>
              <a:gd name="connsiteX5" fmla="*/ 1880366 w 2262445"/>
              <a:gd name="connsiteY5" fmla="*/ 0 h 5639094"/>
              <a:gd name="connsiteX6" fmla="*/ 2019152 w 2262445"/>
              <a:gd name="connsiteY6" fmla="*/ 239287 h 563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45" h="5639094">
                <a:moveTo>
                  <a:pt x="2262445" y="239287"/>
                </a:moveTo>
                <a:lnTo>
                  <a:pt x="2262445" y="5639094"/>
                </a:lnTo>
                <a:lnTo>
                  <a:pt x="0" y="5639094"/>
                </a:lnTo>
                <a:lnTo>
                  <a:pt x="0" y="239287"/>
                </a:lnTo>
                <a:lnTo>
                  <a:pt x="1741580" y="239287"/>
                </a:lnTo>
                <a:lnTo>
                  <a:pt x="1880366" y="0"/>
                </a:lnTo>
                <a:lnTo>
                  <a:pt x="2019152" y="239287"/>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p>
        </p:txBody>
      </p:sp>
      <p:sp>
        <p:nvSpPr>
          <p:cNvPr id="36" name="フリーフォーム 35"/>
          <p:cNvSpPr/>
          <p:nvPr userDrawn="1"/>
        </p:nvSpPr>
        <p:spPr>
          <a:xfrm>
            <a:off x="12394629" y="3551340"/>
            <a:ext cx="5399807" cy="2503104"/>
          </a:xfrm>
          <a:custGeom>
            <a:avLst/>
            <a:gdLst>
              <a:gd name="connsiteX0" fmla="*/ 2177346 w 5399807"/>
              <a:gd name="connsiteY0" fmla="*/ 0 h 2503104"/>
              <a:gd name="connsiteX1" fmla="*/ 2316929 w 5399807"/>
              <a:gd name="connsiteY1" fmla="*/ 240660 h 2503104"/>
              <a:gd name="connsiteX2" fmla="*/ 5399807 w 5399807"/>
              <a:gd name="connsiteY2" fmla="*/ 240660 h 2503104"/>
              <a:gd name="connsiteX3" fmla="*/ 5399807 w 5399807"/>
              <a:gd name="connsiteY3" fmla="*/ 2503104 h 2503104"/>
              <a:gd name="connsiteX4" fmla="*/ 0 w 5399807"/>
              <a:gd name="connsiteY4" fmla="*/ 2503104 h 2503104"/>
              <a:gd name="connsiteX5" fmla="*/ 0 w 5399807"/>
              <a:gd name="connsiteY5" fmla="*/ 240660 h 2503104"/>
              <a:gd name="connsiteX6" fmla="*/ 2037764 w 5399807"/>
              <a:gd name="connsiteY6" fmla="*/ 240660 h 25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9807" h="2503104">
                <a:moveTo>
                  <a:pt x="2177346" y="0"/>
                </a:moveTo>
                <a:lnTo>
                  <a:pt x="2316929" y="240660"/>
                </a:lnTo>
                <a:lnTo>
                  <a:pt x="5399807" y="240660"/>
                </a:lnTo>
                <a:lnTo>
                  <a:pt x="5399807" y="2503104"/>
                </a:lnTo>
                <a:lnTo>
                  <a:pt x="0" y="2503104"/>
                </a:lnTo>
                <a:lnTo>
                  <a:pt x="0" y="240660"/>
                </a:lnTo>
                <a:lnTo>
                  <a:pt x="2037764" y="24066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F95F845C-B07D-424A-A6EA-96D8F4A7E4C5}" type="slidenum">
              <a:rPr lang="ja-JP" altLang="en-US" smtClean="0"/>
              <a:pPr/>
              <a:t>‹Nº›</a:t>
            </a:fld>
            <a:endParaRPr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3120285" y="7261545"/>
            <a:ext cx="631669" cy="1460499"/>
          </a:xfrm>
          <a:prstGeom prst="rect">
            <a:avLst/>
          </a:prstGeom>
          <a:effectLst>
            <a:outerShdw blurRad="50800" dist="38100" dir="2700000" algn="tl" rotWithShape="0">
              <a:prstClr val="black">
                <a:alpha val="40000"/>
              </a:prstClr>
            </a:outerShdw>
          </a:effectLst>
        </p:spPr>
      </p:pic>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7355128" y="6050513"/>
            <a:ext cx="631669" cy="1460499"/>
          </a:xfrm>
          <a:prstGeom prst="rect">
            <a:avLst/>
          </a:prstGeom>
          <a:effectLst>
            <a:outerShdw blurRad="50800" dist="38100" dir="2700000" algn="tl" rotWithShape="0">
              <a:prstClr val="black">
                <a:alpha val="40000"/>
              </a:prstClr>
            </a:outerShdw>
          </a:effectLst>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709692">
            <a:off x="10305058" y="3012215"/>
            <a:ext cx="631669" cy="1460499"/>
          </a:xfrm>
          <a:prstGeom prst="rect">
            <a:avLst/>
          </a:prstGeom>
          <a:effectLst>
            <a:outerShdw blurRad="50800" dist="38100" dir="2700000" algn="tl" rotWithShape="0">
              <a:prstClr val="black">
                <a:alpha val="40000"/>
              </a:prstClr>
            </a:outerShdw>
          </a:effectLst>
        </p:spPr>
      </p:pic>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700000" flipH="1">
            <a:off x="14395724" y="2272521"/>
            <a:ext cx="631669" cy="1460499"/>
          </a:xfrm>
          <a:prstGeom prst="rect">
            <a:avLst/>
          </a:prstGeom>
          <a:effectLst>
            <a:outerShdw blurRad="50800" dist="38100" dir="2700000" algn="tl" rotWithShape="0">
              <a:prstClr val="black">
                <a:alpha val="40000"/>
              </a:prstClr>
            </a:outerShdw>
          </a:effectLst>
        </p:spPr>
      </p:pic>
      <p:sp>
        <p:nvSpPr>
          <p:cNvPr id="11" name="テキスト プレースホルダー 5"/>
          <p:cNvSpPr>
            <a:spLocks noGrp="1"/>
          </p:cNvSpPr>
          <p:nvPr userDrawn="1">
            <p:ph type="body" sz="quarter" idx="14" hasCustomPrompt="1"/>
          </p:nvPr>
        </p:nvSpPr>
        <p:spPr>
          <a:xfrm>
            <a:off x="590897" y="494432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テキスト プレースホルダー 5"/>
          <p:cNvSpPr>
            <a:spLocks noGrp="1"/>
          </p:cNvSpPr>
          <p:nvPr userDrawn="1">
            <p:ph type="body" sz="quarter" idx="15" hasCustomPrompt="1"/>
          </p:nvPr>
        </p:nvSpPr>
        <p:spPr>
          <a:xfrm>
            <a:off x="590897" y="558877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15" name="テキスト プレースホルダー 5"/>
          <p:cNvSpPr>
            <a:spLocks noGrp="1"/>
          </p:cNvSpPr>
          <p:nvPr userDrawn="1">
            <p:ph type="body" sz="quarter" idx="16" hasCustomPrompt="1"/>
          </p:nvPr>
        </p:nvSpPr>
        <p:spPr>
          <a:xfrm>
            <a:off x="4518052" y="2285039"/>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userDrawn="1">
            <p:ph type="body" sz="quarter" idx="17" hasCustomPrompt="1"/>
          </p:nvPr>
        </p:nvSpPr>
        <p:spPr>
          <a:xfrm>
            <a:off x="4518052" y="2929482"/>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19" name="テキスト プレースホルダー 5"/>
          <p:cNvSpPr>
            <a:spLocks noGrp="1"/>
          </p:cNvSpPr>
          <p:nvPr userDrawn="1">
            <p:ph type="body" sz="quarter" idx="18" hasCustomPrompt="1"/>
          </p:nvPr>
        </p:nvSpPr>
        <p:spPr>
          <a:xfrm>
            <a:off x="8960720" y="656730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0" name="テキスト プレースホルダー 5"/>
          <p:cNvSpPr>
            <a:spLocks noGrp="1"/>
          </p:cNvSpPr>
          <p:nvPr userDrawn="1">
            <p:ph type="body" sz="quarter" idx="19" hasCustomPrompt="1"/>
          </p:nvPr>
        </p:nvSpPr>
        <p:spPr>
          <a:xfrm>
            <a:off x="8960720" y="7211751"/>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23" name="テキスト プレースホルダー 5"/>
          <p:cNvSpPr>
            <a:spLocks noGrp="1"/>
          </p:cNvSpPr>
          <p:nvPr userDrawn="1">
            <p:ph type="body" sz="quarter" idx="20" hasCustomPrompt="1"/>
          </p:nvPr>
        </p:nvSpPr>
        <p:spPr>
          <a:xfrm>
            <a:off x="12641508" y="3822723"/>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テキスト プレースホルダー 5"/>
          <p:cNvSpPr>
            <a:spLocks noGrp="1"/>
          </p:cNvSpPr>
          <p:nvPr userDrawn="1">
            <p:ph type="body" sz="quarter" idx="21" hasCustomPrompt="1"/>
          </p:nvPr>
        </p:nvSpPr>
        <p:spPr>
          <a:xfrm>
            <a:off x="12641508" y="4467166"/>
            <a:ext cx="4906048"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27" name="図 26"/>
          <p:cNvPicPr>
            <a:picLocks noChangeAspect="1"/>
          </p:cNvPicPr>
          <p:nvPr userDrawn="1"/>
        </p:nvPicPr>
        <p:blipFill rotWithShape="1">
          <a:blip r:embed="rId3">
            <a:extLst>
              <a:ext uri="{28A0092B-C50C-407E-A947-70E740481C1C}">
                <a14:useLocalDpi xmlns:a14="http://schemas.microsoft.com/office/drawing/2010/main" val="0"/>
              </a:ext>
            </a:extLst>
          </a:blip>
          <a:srcRect r="31696"/>
          <a:stretch/>
        </p:blipFill>
        <p:spPr>
          <a:xfrm>
            <a:off x="9370318" y="33336"/>
            <a:ext cx="8917682" cy="2011429"/>
          </a:xfrm>
          <a:prstGeom prst="rect">
            <a:avLst/>
          </a:prstGeom>
        </p:spPr>
      </p:pic>
      <p:sp>
        <p:nvSpPr>
          <p:cNvPr id="28" name="タイトル 1"/>
          <p:cNvSpPr>
            <a:spLocks noGrp="1"/>
          </p:cNvSpPr>
          <p:nvPr userDrawn="1">
            <p:ph type="title" hasCustomPrompt="1"/>
          </p:nvPr>
        </p:nvSpPr>
        <p:spPr>
          <a:xfrm rot="21420000">
            <a:off x="9807898" y="752479"/>
            <a:ext cx="8378425"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76487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up)">
                                      <p:cBhvr>
                                        <p:cTn id="18" dur="500"/>
                                        <p:tgtEl>
                                          <p:spTgt spid="3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2000"/>
                            </p:stCondLst>
                            <p:childTnLst>
                              <p:par>
                                <p:cTn id="27" presetID="10" presetClass="entr" presetSubtype="0" fill="hold" nodeType="after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750"/>
                            </p:stCondLst>
                            <p:childTnLst>
                              <p:par>
                                <p:cTn id="31" presetID="22" presetClass="entr" presetSubtype="2"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3750"/>
                            </p:stCondLst>
                            <p:childTnLst>
                              <p:par>
                                <p:cTn id="42" presetID="10" presetClass="entr" presetSubtype="0" fill="hold" nodeType="afterEffect">
                                  <p:stCondLst>
                                    <p:cond delay="25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par>
                          <p:cTn id="56" fill="hold">
                            <p:stCondLst>
                              <p:cond delay="5500"/>
                            </p:stCondLst>
                            <p:childTnLst>
                              <p:par>
                                <p:cTn id="57" presetID="10" presetClass="entr" presetSubtype="0" fill="hold" nodeType="afterEffect">
                                  <p:stCondLst>
                                    <p:cond delay="25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6250"/>
                            </p:stCondLst>
                            <p:childTnLst>
                              <p:par>
                                <p:cTn id="61" presetID="2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childTnLst>
                          </p:cTn>
                        </p:par>
                        <p:par>
                          <p:cTn id="64" fill="hold">
                            <p:stCondLst>
                              <p:cond delay="6750"/>
                            </p:stCondLst>
                            <p:childTnLst>
                              <p:par>
                                <p:cTn id="65" presetID="10" presetClass="entr" presetSubtype="0" fill="hold" grpId="0" nodeType="after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fade">
                                      <p:cBhvr>
                                        <p:cTn id="67" dur="500"/>
                                        <p:tgtEl>
                                          <p:spTgt spid="2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par>
                          <p:cTn id="71" fill="hold">
                            <p:stCondLst>
                              <p:cond delay="7250"/>
                            </p:stCondLst>
                            <p:childTnLst>
                              <p:par>
                                <p:cTn id="72" presetID="2" presetClass="entr" presetSubtype="2" decel="100000" fill="hold" grpId="0" nodeType="afterEffect">
                                  <p:stCondLst>
                                    <p:cond delay="25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1+#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25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1+#ppt_w/2"/>
                                          </p:val>
                                        </p:tav>
                                        <p:tav tm="100000">
                                          <p:val>
                                            <p:strVal val="#ppt_x"/>
                                          </p:val>
                                        </p:tav>
                                      </p:tavLst>
                                    </p:anim>
                                    <p:anim calcmode="lin" valueType="num">
                                      <p:cBhvr additive="base">
                                        <p:cTn id="79"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4" grpId="0" animBg="1"/>
      <p:bldP spid="36"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pic>
        <p:nvPicPr>
          <p:cNvPr id="17" name="図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2860" y="1659857"/>
            <a:ext cx="2738925" cy="3158829"/>
          </a:xfrm>
          <a:prstGeom prst="rect">
            <a:avLst/>
          </a:prstGeom>
        </p:spPr>
      </p:pic>
      <p:sp>
        <p:nvSpPr>
          <p:cNvPr id="27" name="正方形/長方形 26"/>
          <p:cNvSpPr/>
          <p:nvPr userDrawn="1"/>
        </p:nvSpPr>
        <p:spPr>
          <a:xfrm>
            <a:off x="-1" y="4898969"/>
            <a:ext cx="506706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userDrawn="1"/>
        </p:nvSpPr>
        <p:spPr>
          <a:xfrm>
            <a:off x="0" y="2519036"/>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p:cNvSpPr/>
          <p:nvPr userDrawn="1"/>
        </p:nvSpPr>
        <p:spPr>
          <a:xfrm>
            <a:off x="0" y="7287349"/>
            <a:ext cx="6438556"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正方形/長方形 22"/>
          <p:cNvSpPr/>
          <p:nvPr userDrawn="1"/>
        </p:nvSpPr>
        <p:spPr>
          <a:xfrm>
            <a:off x="13241757" y="4898969"/>
            <a:ext cx="5046243"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p:cNvSpPr/>
          <p:nvPr userDrawn="1"/>
        </p:nvSpPr>
        <p:spPr>
          <a:xfrm>
            <a:off x="11865253" y="7287349"/>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p:cNvSpPr/>
          <p:nvPr userDrawn="1"/>
        </p:nvSpPr>
        <p:spPr>
          <a:xfrm>
            <a:off x="11869064" y="2504185"/>
            <a:ext cx="6422747" cy="14581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5022" y="4046072"/>
            <a:ext cx="2738925" cy="3158829"/>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77037" y="6432289"/>
            <a:ext cx="2738925" cy="3158829"/>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1127" y="6432289"/>
            <a:ext cx="2738925" cy="3158829"/>
          </a:xfrm>
          <a:prstGeom prst="rect">
            <a:avLst/>
          </a:prstGeom>
        </p:spPr>
      </p:pic>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5835" y="1672563"/>
            <a:ext cx="2738925" cy="3158829"/>
          </a:xfrm>
          <a:prstGeom prst="rect">
            <a:avLst/>
          </a:prstGeom>
        </p:spPr>
      </p:pic>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24200" y="4046072"/>
            <a:ext cx="2738925" cy="3158829"/>
          </a:xfrm>
          <a:prstGeom prst="rect">
            <a:avLst/>
          </a:prstGeom>
        </p:spPr>
      </p:pic>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六角形 5"/>
          <p:cNvSpPr/>
          <p:nvPr userDrawn="1"/>
        </p:nvSpPr>
        <p:spPr>
          <a:xfrm rot="5400000">
            <a:off x="7638626" y="4310851"/>
            <a:ext cx="3040004" cy="2620693"/>
          </a:xfrm>
          <a:prstGeom prst="hexagon">
            <a:avLst>
              <a:gd name="adj" fmla="val 30273"/>
              <a:gd name="vf" fmla="val 115470"/>
            </a:avLst>
          </a:prstGeom>
          <a:blipFill>
            <a:blip r:embed="rId3"/>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32" hasCustomPrompt="1"/>
          </p:nvPr>
        </p:nvSpPr>
        <p:spPr>
          <a:xfrm>
            <a:off x="7855538" y="4889182"/>
            <a:ext cx="2613438" cy="1447211"/>
          </a:xfrm>
          <a:noFill/>
        </p:spPr>
        <p:txBody>
          <a:bodyPr anchor="ctr">
            <a:noAutofit/>
          </a:bodyPr>
          <a:lstStyle>
            <a:lvl1pPr algn="ctr">
              <a:lnSpc>
                <a:spcPct val="120000"/>
              </a:lnSpc>
              <a:spcBef>
                <a:spcPts val="0"/>
              </a:spcBef>
              <a:defRPr sz="2400" spc="0">
                <a:solidFill>
                  <a:schemeClr val="tx1"/>
                </a:solidFill>
                <a:effectLst/>
              </a:defRPr>
            </a:lvl1pPr>
          </a:lstStyle>
          <a:p>
            <a:pPr lvl="0"/>
            <a:r>
              <a:rPr kumimoji="1" lang="en-US" altLang="ja-JP" dirty="0"/>
              <a:t>TEXT HERE</a:t>
            </a:r>
            <a:endParaRPr kumimoji="1" lang="ja-JP" altLang="en-US" dirty="0"/>
          </a:p>
        </p:txBody>
      </p:sp>
      <p:sp>
        <p:nvSpPr>
          <p:cNvPr id="28" name="図プレースホルダー 7"/>
          <p:cNvSpPr>
            <a:spLocks noGrp="1"/>
          </p:cNvSpPr>
          <p:nvPr>
            <p:ph type="pic" sz="quarter" idx="26" hasCustomPrompt="1"/>
          </p:nvPr>
        </p:nvSpPr>
        <p:spPr>
          <a:xfrm>
            <a:off x="10141538" y="2623380"/>
            <a:ext cx="801568" cy="800627"/>
          </a:xfrm>
        </p:spPr>
        <p:txBody>
          <a:bodyPr>
            <a:normAutofit/>
          </a:bodyPr>
          <a:lstStyle>
            <a:lvl1pPr>
              <a:defRPr sz="1800"/>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20" hasCustomPrompt="1"/>
          </p:nvPr>
        </p:nvSpPr>
        <p:spPr>
          <a:xfrm>
            <a:off x="9274629" y="3494211"/>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1" name="図プレースホルダー 7"/>
          <p:cNvSpPr>
            <a:spLocks noGrp="1"/>
          </p:cNvSpPr>
          <p:nvPr>
            <p:ph type="pic" sz="quarter" idx="33" hasCustomPrompt="1"/>
          </p:nvPr>
        </p:nvSpPr>
        <p:spPr>
          <a:xfrm>
            <a:off x="11523416" y="4959742"/>
            <a:ext cx="801568" cy="800627"/>
          </a:xfrm>
        </p:spPr>
        <p:txBody>
          <a:bodyPr>
            <a:normAutofit/>
          </a:bodyPr>
          <a:lstStyle>
            <a:lvl1pPr>
              <a:defRPr sz="1800"/>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34" hasCustomPrompt="1"/>
          </p:nvPr>
        </p:nvSpPr>
        <p:spPr>
          <a:xfrm>
            <a:off x="10656507" y="5830573"/>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5" hasCustomPrompt="1"/>
          </p:nvPr>
        </p:nvSpPr>
        <p:spPr>
          <a:xfrm>
            <a:off x="10131658" y="7299296"/>
            <a:ext cx="801568" cy="800627"/>
          </a:xfrm>
        </p:spPr>
        <p:txBody>
          <a:bodyPr>
            <a:normAutofit/>
          </a:bodyPr>
          <a:lstStyle>
            <a:lvl1pPr>
              <a:defRPr sz="1800"/>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9264749"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図プレースホルダー 7"/>
          <p:cNvSpPr>
            <a:spLocks noGrp="1"/>
          </p:cNvSpPr>
          <p:nvPr>
            <p:ph type="pic" sz="quarter" idx="37" hasCustomPrompt="1"/>
          </p:nvPr>
        </p:nvSpPr>
        <p:spPr>
          <a:xfrm>
            <a:off x="7345240" y="7299296"/>
            <a:ext cx="801568" cy="800627"/>
          </a:xfrm>
        </p:spPr>
        <p:txBody>
          <a:bodyPr>
            <a:normAutofit/>
          </a:bodyPr>
          <a:lstStyle>
            <a:lvl1pPr>
              <a:defRPr sz="1800"/>
            </a:lvl1pPr>
          </a:lstStyle>
          <a:p>
            <a:r>
              <a:rPr kumimoji="1" lang="en-US" altLang="ja-JP" dirty="0"/>
              <a:t>Icon</a:t>
            </a:r>
            <a:endParaRPr kumimoji="1" lang="ja-JP" altLang="en-US" dirty="0"/>
          </a:p>
        </p:txBody>
      </p:sp>
      <p:sp>
        <p:nvSpPr>
          <p:cNvPr id="36" name="テキスト プレースホルダー 5"/>
          <p:cNvSpPr>
            <a:spLocks noGrp="1"/>
          </p:cNvSpPr>
          <p:nvPr>
            <p:ph type="body" sz="quarter" idx="38" hasCustomPrompt="1"/>
          </p:nvPr>
        </p:nvSpPr>
        <p:spPr>
          <a:xfrm>
            <a:off x="6478331" y="8170127"/>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7" name="図プレースホルダー 7"/>
          <p:cNvSpPr>
            <a:spLocks noGrp="1"/>
          </p:cNvSpPr>
          <p:nvPr>
            <p:ph type="pic" sz="quarter" idx="39" hasCustomPrompt="1"/>
          </p:nvPr>
        </p:nvSpPr>
        <p:spPr>
          <a:xfrm>
            <a:off x="5982636" y="4973248"/>
            <a:ext cx="801568" cy="800627"/>
          </a:xfrm>
        </p:spPr>
        <p:txBody>
          <a:bodyPr>
            <a:normAutofit/>
          </a:bodyPr>
          <a:lstStyle>
            <a:lvl1pPr>
              <a:defRPr sz="1800"/>
            </a:lvl1pPr>
          </a:lstStyle>
          <a:p>
            <a:r>
              <a:rPr kumimoji="1" lang="en-US" altLang="ja-JP" dirty="0"/>
              <a:t>Icon</a:t>
            </a:r>
            <a:endParaRPr kumimoji="1" lang="ja-JP" altLang="en-US" dirty="0"/>
          </a:p>
        </p:txBody>
      </p:sp>
      <p:sp>
        <p:nvSpPr>
          <p:cNvPr id="38" name="テキスト プレースホルダー 5"/>
          <p:cNvSpPr>
            <a:spLocks noGrp="1"/>
          </p:cNvSpPr>
          <p:nvPr>
            <p:ph type="body" sz="quarter" idx="40" hasCustomPrompt="1"/>
          </p:nvPr>
        </p:nvSpPr>
        <p:spPr>
          <a:xfrm>
            <a:off x="5115727" y="5844079"/>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9" name="図プレースホルダー 7"/>
          <p:cNvSpPr>
            <a:spLocks noGrp="1"/>
          </p:cNvSpPr>
          <p:nvPr>
            <p:ph type="pic" sz="quarter" idx="41" hasCustomPrompt="1"/>
          </p:nvPr>
        </p:nvSpPr>
        <p:spPr>
          <a:xfrm>
            <a:off x="7359754" y="2644651"/>
            <a:ext cx="801568" cy="800627"/>
          </a:xfrm>
        </p:spPr>
        <p:txBody>
          <a:bodyPr>
            <a:normAutofit/>
          </a:bodyPr>
          <a:lstStyle>
            <a:lvl1pPr>
              <a:defRPr sz="1800"/>
            </a:lvl1pPr>
          </a:lstStyle>
          <a:p>
            <a:r>
              <a:rPr kumimoji="1" lang="en-US" altLang="ja-JP" dirty="0"/>
              <a:t>Icon</a:t>
            </a:r>
            <a:endParaRPr kumimoji="1" lang="ja-JP" altLang="en-US" dirty="0"/>
          </a:p>
        </p:txBody>
      </p:sp>
      <p:sp>
        <p:nvSpPr>
          <p:cNvPr id="40" name="テキスト プレースホルダー 5"/>
          <p:cNvSpPr>
            <a:spLocks noGrp="1"/>
          </p:cNvSpPr>
          <p:nvPr>
            <p:ph type="body" sz="quarter" idx="42" hasCustomPrompt="1"/>
          </p:nvPr>
        </p:nvSpPr>
        <p:spPr>
          <a:xfrm>
            <a:off x="6492845" y="3515482"/>
            <a:ext cx="2541821" cy="568893"/>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1" name="テキスト プレースホルダー 5"/>
          <p:cNvSpPr>
            <a:spLocks noGrp="1"/>
          </p:cNvSpPr>
          <p:nvPr>
            <p:ph type="body" sz="quarter" idx="19" hasCustomPrompt="1"/>
          </p:nvPr>
        </p:nvSpPr>
        <p:spPr>
          <a:xfrm>
            <a:off x="11955498" y="2519036"/>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2" name="テキスト プレースホルダー 5"/>
          <p:cNvSpPr>
            <a:spLocks noGrp="1"/>
          </p:cNvSpPr>
          <p:nvPr>
            <p:ph type="body" sz="quarter" idx="43" hasCustomPrompt="1"/>
          </p:nvPr>
        </p:nvSpPr>
        <p:spPr>
          <a:xfrm>
            <a:off x="13337376" y="4891155"/>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プレースホルダー 5"/>
          <p:cNvSpPr>
            <a:spLocks noGrp="1"/>
          </p:cNvSpPr>
          <p:nvPr>
            <p:ph type="body" sz="quarter" idx="44" hasCustomPrompt="1"/>
          </p:nvPr>
        </p:nvSpPr>
        <p:spPr>
          <a:xfrm>
            <a:off x="11955498" y="7302201"/>
            <a:ext cx="4692390" cy="1443263"/>
          </a:xfrm>
          <a:noFill/>
        </p:spPr>
        <p:txBody>
          <a:bodyPr anchor="ctr">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4" name="テキスト プレースホルダー 5"/>
          <p:cNvSpPr>
            <a:spLocks noGrp="1"/>
          </p:cNvSpPr>
          <p:nvPr>
            <p:ph type="body" sz="quarter" idx="45" hasCustomPrompt="1"/>
          </p:nvPr>
        </p:nvSpPr>
        <p:spPr>
          <a:xfrm>
            <a:off x="1628619" y="7287349"/>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5" name="テキスト プレースホルダー 5"/>
          <p:cNvSpPr>
            <a:spLocks noGrp="1"/>
          </p:cNvSpPr>
          <p:nvPr>
            <p:ph type="body" sz="quarter" idx="46" hasCustomPrompt="1"/>
          </p:nvPr>
        </p:nvSpPr>
        <p:spPr>
          <a:xfrm>
            <a:off x="272835" y="4913821"/>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6" name="テキスト プレースホルダー 5"/>
          <p:cNvSpPr>
            <a:spLocks noGrp="1"/>
          </p:cNvSpPr>
          <p:nvPr>
            <p:ph type="body" sz="quarter" idx="47" hasCustomPrompt="1"/>
          </p:nvPr>
        </p:nvSpPr>
        <p:spPr>
          <a:xfrm>
            <a:off x="1649156" y="2519036"/>
            <a:ext cx="4692390" cy="1443263"/>
          </a:xfrm>
          <a:noFill/>
        </p:spPr>
        <p:txBody>
          <a:bodyPr anchor="ctr">
            <a:noAutofit/>
          </a:bodyPr>
          <a:lstStyle>
            <a:lvl1pPr algn="r">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プレースホルダー 12"/>
          <p:cNvSpPr>
            <a:spLocks noGrp="1"/>
          </p:cNvSpPr>
          <p:nvPr>
            <p:ph type="body" sz="quarter" idx="24" hasCustomPrompt="1"/>
          </p:nvPr>
        </p:nvSpPr>
        <p:spPr>
          <a:xfrm>
            <a:off x="-7323" y="540159"/>
            <a:ext cx="11482903" cy="1998000"/>
          </a:xfrm>
          <a:blipFill>
            <a:blip r:embed="rId4"/>
            <a:srcRect/>
            <a:stretch>
              <a:fillRect l="-24300"/>
            </a:stretch>
          </a:blipFill>
        </p:spPr>
        <p:txBody>
          <a:bodyPr/>
          <a:lstStyle/>
          <a:p>
            <a:pPr lvl="0"/>
            <a:r>
              <a:rPr lang="en-US" dirty="0"/>
              <a:t> </a:t>
            </a:r>
          </a:p>
        </p:txBody>
      </p:sp>
      <p:sp>
        <p:nvSpPr>
          <p:cNvPr id="48" name="タイトル 1"/>
          <p:cNvSpPr>
            <a:spLocks noGrp="1"/>
          </p:cNvSpPr>
          <p:nvPr>
            <p:ph type="title" hasCustomPrompt="1"/>
          </p:nvPr>
        </p:nvSpPr>
        <p:spPr>
          <a:xfrm rot="21420000">
            <a:off x="494590" y="730993"/>
            <a:ext cx="10726897" cy="1231200"/>
          </a:xfrm>
          <a:prstGeom prst="rect">
            <a:avLst/>
          </a:prstGeom>
        </p:spPr>
        <p:txBody>
          <a:bodyPr anchor="ctr"/>
          <a:lstStyle>
            <a:lvl1pPr algn="r">
              <a:defRPr spc="1000" baseline="0">
                <a:solidFill>
                  <a:schemeClr val="tx1"/>
                </a:solidFill>
              </a:defRPr>
            </a:lvl1pPr>
          </a:lstStyle>
          <a:p>
            <a:r>
              <a:rPr kumimoji="1" lang="en-US" altLang="ja-JP" dirty="0"/>
              <a:t>TITLE GOES HERE</a:t>
            </a:r>
            <a:endParaRPr kumimoji="1" lang="ja-JP" altLang="en-US" dirty="0"/>
          </a:p>
        </p:txBody>
      </p:sp>
    </p:spTree>
    <p:extLst>
      <p:ext uri="{BB962C8B-B14F-4D97-AF65-F5344CB8AC3E}">
        <p14:creationId xmlns:p14="http://schemas.microsoft.com/office/powerpoint/2010/main" val="3226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 calcmode="lin" valueType="num">
                                      <p:cBhvr>
                                        <p:cTn id="18" dur="500" fill="hold"/>
                                        <p:tgtEl>
                                          <p:spTgt spid="6"/>
                                        </p:tgtEl>
                                        <p:attrNameLst>
                                          <p:attrName>style.rotation</p:attrName>
                                        </p:attrNameLst>
                                      </p:cBhvr>
                                      <p:tavLst>
                                        <p:tav tm="0">
                                          <p:val>
                                            <p:fltVal val="90"/>
                                          </p:val>
                                        </p:tav>
                                        <p:tav tm="100000">
                                          <p:val>
                                            <p:fltVal val="0"/>
                                          </p:val>
                                        </p:tav>
                                      </p:tavLst>
                                    </p:anim>
                                    <p:animEffect transition="in" filter="fade">
                                      <p:cBhvr>
                                        <p:cTn id="19" dur="500"/>
                                        <p:tgtEl>
                                          <p:spTgt spid="6"/>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p:cTn id="2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24" dur="5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25" dur="500"/>
                                        <p:tgtEl>
                                          <p:spTgt spid="15">
                                            <p:txEl>
                                              <p:pRg st="0" end="0"/>
                                            </p:txEl>
                                          </p:spTgt>
                                        </p:tgtEl>
                                      </p:cBhvr>
                                    </p:animEffect>
                                  </p:childTnLst>
                                </p:cTn>
                              </p:par>
                            </p:childTnLst>
                          </p:cTn>
                        </p:par>
                        <p:par>
                          <p:cTn id="26" fill="hold">
                            <p:stCondLst>
                              <p:cond delay="1000"/>
                            </p:stCondLst>
                            <p:childTnLst>
                              <p:par>
                                <p:cTn id="27" presetID="31" presetClass="entr" presetSubtype="0" fill="hold" nodeType="afterEffect">
                                  <p:stCondLst>
                                    <p:cond delay="25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90"/>
                                          </p:val>
                                        </p:tav>
                                        <p:tav tm="100000">
                                          <p:val>
                                            <p:fltVal val="0"/>
                                          </p:val>
                                        </p:tav>
                                      </p:tavLst>
                                    </p:anim>
                                    <p:animEffect transition="in" filter="fade">
                                      <p:cBhvr>
                                        <p:cTn id="32" dur="500"/>
                                        <p:tgtEl>
                                          <p:spTgt spid="17"/>
                                        </p:tgtEl>
                                      </p:cBhvr>
                                    </p:animEffect>
                                  </p:childTnLst>
                                </p:cTn>
                              </p:par>
                              <p:par>
                                <p:cTn id="33" presetID="31" presetClass="entr" presetSubtype="0" fill="hold" grpId="0" nodeType="withEffect">
                                  <p:stCondLst>
                                    <p:cond delay="25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 calcmode="lin" valueType="num">
                                      <p:cBhvr>
                                        <p:cTn id="37" dur="500" fill="hold"/>
                                        <p:tgtEl>
                                          <p:spTgt spid="28"/>
                                        </p:tgtEl>
                                        <p:attrNameLst>
                                          <p:attrName>style.rotation</p:attrName>
                                        </p:attrNameLst>
                                      </p:cBhvr>
                                      <p:tavLst>
                                        <p:tav tm="0">
                                          <p:val>
                                            <p:fltVal val="90"/>
                                          </p:val>
                                        </p:tav>
                                        <p:tav tm="100000">
                                          <p:val>
                                            <p:fltVal val="0"/>
                                          </p:val>
                                        </p:tav>
                                      </p:tavLst>
                                    </p:anim>
                                    <p:animEffect transition="in" filter="fade">
                                      <p:cBhvr>
                                        <p:cTn id="38" dur="500"/>
                                        <p:tgtEl>
                                          <p:spTgt spid="28"/>
                                        </p:tgtEl>
                                      </p:cBhvr>
                                    </p:animEffect>
                                  </p:childTnLst>
                                </p:cTn>
                              </p:par>
                              <p:par>
                                <p:cTn id="39" presetID="31" presetClass="entr" presetSubtype="0" fill="hold" grpId="0" nodeType="withEffect">
                                  <p:stCondLst>
                                    <p:cond delay="25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9">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9">
                                            <p:txEl>
                                              <p:pRg st="0" end="0"/>
                                            </p:txEl>
                                          </p:spTgt>
                                        </p:tgtEl>
                                        <p:attrNameLst>
                                          <p:attrName>style.rotation</p:attrName>
                                        </p:attrNameLst>
                                      </p:cBhvr>
                                      <p:tavLst>
                                        <p:tav tm="0">
                                          <p:val>
                                            <p:fltVal val="90"/>
                                          </p:val>
                                        </p:tav>
                                        <p:tav tm="100000">
                                          <p:val>
                                            <p:fltVal val="0"/>
                                          </p:val>
                                        </p:tav>
                                      </p:tavLst>
                                    </p:anim>
                                    <p:animEffect transition="in" filter="fade">
                                      <p:cBhvr>
                                        <p:cTn id="44" dur="500"/>
                                        <p:tgtEl>
                                          <p:spTgt spid="29">
                                            <p:txEl>
                                              <p:pRg st="0" end="0"/>
                                            </p:txEl>
                                          </p:spTgt>
                                        </p:tgtEl>
                                      </p:cBhvr>
                                    </p:animEffect>
                                  </p:childTnLst>
                                </p:cTn>
                              </p:par>
                            </p:childTnLst>
                          </p:cTn>
                        </p:par>
                        <p:par>
                          <p:cTn id="45" fill="hold">
                            <p:stCondLst>
                              <p:cond delay="175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2250"/>
                            </p:stCondLst>
                            <p:childTnLst>
                              <p:par>
                                <p:cTn id="50" presetID="22" presetClass="entr" presetSubtype="8"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2750"/>
                            </p:stCondLst>
                            <p:childTnLst>
                              <p:par>
                                <p:cTn id="54" presetID="31"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500" fill="hold"/>
                                        <p:tgtEl>
                                          <p:spTgt spid="18"/>
                                        </p:tgtEl>
                                        <p:attrNameLst>
                                          <p:attrName>ppt_w</p:attrName>
                                        </p:attrNameLst>
                                      </p:cBhvr>
                                      <p:tavLst>
                                        <p:tav tm="0">
                                          <p:val>
                                            <p:fltVal val="0"/>
                                          </p:val>
                                        </p:tav>
                                        <p:tav tm="100000">
                                          <p:val>
                                            <p:strVal val="#ppt_w"/>
                                          </p:val>
                                        </p:tav>
                                      </p:tavLst>
                                    </p:anim>
                                    <p:anim calcmode="lin" valueType="num">
                                      <p:cBhvr>
                                        <p:cTn id="57" dur="500" fill="hold"/>
                                        <p:tgtEl>
                                          <p:spTgt spid="18"/>
                                        </p:tgtEl>
                                        <p:attrNameLst>
                                          <p:attrName>ppt_h</p:attrName>
                                        </p:attrNameLst>
                                      </p:cBhvr>
                                      <p:tavLst>
                                        <p:tav tm="0">
                                          <p:val>
                                            <p:fltVal val="0"/>
                                          </p:val>
                                        </p:tav>
                                        <p:tav tm="100000">
                                          <p:val>
                                            <p:strVal val="#ppt_h"/>
                                          </p:val>
                                        </p:tav>
                                      </p:tavLst>
                                    </p:anim>
                                    <p:anim calcmode="lin" valueType="num">
                                      <p:cBhvr>
                                        <p:cTn id="58" dur="500" fill="hold"/>
                                        <p:tgtEl>
                                          <p:spTgt spid="18"/>
                                        </p:tgtEl>
                                        <p:attrNameLst>
                                          <p:attrName>style.rotation</p:attrName>
                                        </p:attrNameLst>
                                      </p:cBhvr>
                                      <p:tavLst>
                                        <p:tav tm="0">
                                          <p:val>
                                            <p:fltVal val="90"/>
                                          </p:val>
                                        </p:tav>
                                        <p:tav tm="100000">
                                          <p:val>
                                            <p:fltVal val="0"/>
                                          </p:val>
                                        </p:tav>
                                      </p:tavLst>
                                    </p:anim>
                                    <p:animEffect transition="in" filter="fade">
                                      <p:cBhvr>
                                        <p:cTn id="59" dur="500"/>
                                        <p:tgtEl>
                                          <p:spTgt spid="18"/>
                                        </p:tgtEl>
                                      </p:cBhvr>
                                    </p:animEffect>
                                  </p:childTnLst>
                                </p:cTn>
                              </p:par>
                              <p:par>
                                <p:cTn id="60" presetID="31"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 calcmode="lin" valueType="num">
                                      <p:cBhvr>
                                        <p:cTn id="64" dur="500" fill="hold"/>
                                        <p:tgtEl>
                                          <p:spTgt spid="31"/>
                                        </p:tgtEl>
                                        <p:attrNameLst>
                                          <p:attrName>style.rotation</p:attrName>
                                        </p:attrNameLst>
                                      </p:cBhvr>
                                      <p:tavLst>
                                        <p:tav tm="0">
                                          <p:val>
                                            <p:fltVal val="90"/>
                                          </p:val>
                                        </p:tav>
                                        <p:tav tm="100000">
                                          <p:val>
                                            <p:fltVal val="0"/>
                                          </p:val>
                                        </p:tav>
                                      </p:tavLst>
                                    </p:anim>
                                    <p:animEffect transition="in" filter="fade">
                                      <p:cBhvr>
                                        <p:cTn id="65" dur="500"/>
                                        <p:tgtEl>
                                          <p:spTgt spid="31"/>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 calcmode="lin" valueType="num">
                                      <p:cBhvr>
                                        <p:cTn id="68"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70"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1" dur="500"/>
                                        <p:tgtEl>
                                          <p:spTgt spid="32">
                                            <p:txEl>
                                              <p:pRg st="0" end="0"/>
                                            </p:txEl>
                                          </p:spTgt>
                                        </p:tgtEl>
                                      </p:cBhvr>
                                    </p:animEffect>
                                  </p:childTnLst>
                                </p:cTn>
                              </p:par>
                            </p:childTnLst>
                          </p:cTn>
                        </p:par>
                        <p:par>
                          <p:cTn id="72" fill="hold">
                            <p:stCondLst>
                              <p:cond delay="3250"/>
                            </p:stCondLst>
                            <p:childTnLst>
                              <p:par>
                                <p:cTn id="73" presetID="22" presetClass="entr" presetSubtype="8"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par>
                          <p:cTn id="76" fill="hold">
                            <p:stCondLst>
                              <p:cond delay="3750"/>
                            </p:stCondLst>
                            <p:childTnLst>
                              <p:par>
                                <p:cTn id="77" presetID="22" presetClass="entr" presetSubtype="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par>
                          <p:cTn id="80" fill="hold">
                            <p:stCondLst>
                              <p:cond delay="4250"/>
                            </p:stCondLst>
                            <p:childTnLst>
                              <p:par>
                                <p:cTn id="81" presetID="31" presetClass="entr" presetSubtype="0"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fill="hold"/>
                                        <p:tgtEl>
                                          <p:spTgt spid="19"/>
                                        </p:tgtEl>
                                        <p:attrNameLst>
                                          <p:attrName>ppt_w</p:attrName>
                                        </p:attrNameLst>
                                      </p:cBhvr>
                                      <p:tavLst>
                                        <p:tav tm="0">
                                          <p:val>
                                            <p:fltVal val="0"/>
                                          </p:val>
                                        </p:tav>
                                        <p:tav tm="100000">
                                          <p:val>
                                            <p:strVal val="#ppt_w"/>
                                          </p:val>
                                        </p:tav>
                                      </p:tavLst>
                                    </p:anim>
                                    <p:anim calcmode="lin" valueType="num">
                                      <p:cBhvr>
                                        <p:cTn id="84" dur="500" fill="hold"/>
                                        <p:tgtEl>
                                          <p:spTgt spid="19"/>
                                        </p:tgtEl>
                                        <p:attrNameLst>
                                          <p:attrName>ppt_h</p:attrName>
                                        </p:attrNameLst>
                                      </p:cBhvr>
                                      <p:tavLst>
                                        <p:tav tm="0">
                                          <p:val>
                                            <p:fltVal val="0"/>
                                          </p:val>
                                        </p:tav>
                                        <p:tav tm="100000">
                                          <p:val>
                                            <p:strVal val="#ppt_h"/>
                                          </p:val>
                                        </p:tav>
                                      </p:tavLst>
                                    </p:anim>
                                    <p:anim calcmode="lin" valueType="num">
                                      <p:cBhvr>
                                        <p:cTn id="85" dur="500" fill="hold"/>
                                        <p:tgtEl>
                                          <p:spTgt spid="19"/>
                                        </p:tgtEl>
                                        <p:attrNameLst>
                                          <p:attrName>style.rotation</p:attrName>
                                        </p:attrNameLst>
                                      </p:cBhvr>
                                      <p:tavLst>
                                        <p:tav tm="0">
                                          <p:val>
                                            <p:fltVal val="90"/>
                                          </p:val>
                                        </p:tav>
                                        <p:tav tm="100000">
                                          <p:val>
                                            <p:fltVal val="0"/>
                                          </p:val>
                                        </p:tav>
                                      </p:tavLst>
                                    </p:anim>
                                    <p:animEffect transition="in" filter="fade">
                                      <p:cBhvr>
                                        <p:cTn id="86" dur="500"/>
                                        <p:tgtEl>
                                          <p:spTgt spid="19"/>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 calcmode="lin" valueType="num">
                                      <p:cBhvr>
                                        <p:cTn id="89" dur="500" fill="hold"/>
                                        <p:tgtEl>
                                          <p:spTgt spid="33"/>
                                        </p:tgtEl>
                                        <p:attrNameLst>
                                          <p:attrName>ppt_w</p:attrName>
                                        </p:attrNameLst>
                                      </p:cBhvr>
                                      <p:tavLst>
                                        <p:tav tm="0">
                                          <p:val>
                                            <p:fltVal val="0"/>
                                          </p:val>
                                        </p:tav>
                                        <p:tav tm="100000">
                                          <p:val>
                                            <p:strVal val="#ppt_w"/>
                                          </p:val>
                                        </p:tav>
                                      </p:tavLst>
                                    </p:anim>
                                    <p:anim calcmode="lin" valueType="num">
                                      <p:cBhvr>
                                        <p:cTn id="90" dur="500" fill="hold"/>
                                        <p:tgtEl>
                                          <p:spTgt spid="33"/>
                                        </p:tgtEl>
                                        <p:attrNameLst>
                                          <p:attrName>ppt_h</p:attrName>
                                        </p:attrNameLst>
                                      </p:cBhvr>
                                      <p:tavLst>
                                        <p:tav tm="0">
                                          <p:val>
                                            <p:fltVal val="0"/>
                                          </p:val>
                                        </p:tav>
                                        <p:tav tm="100000">
                                          <p:val>
                                            <p:strVal val="#ppt_h"/>
                                          </p:val>
                                        </p:tav>
                                      </p:tavLst>
                                    </p:anim>
                                    <p:anim calcmode="lin" valueType="num">
                                      <p:cBhvr>
                                        <p:cTn id="91" dur="500" fill="hold"/>
                                        <p:tgtEl>
                                          <p:spTgt spid="33"/>
                                        </p:tgtEl>
                                        <p:attrNameLst>
                                          <p:attrName>style.rotation</p:attrName>
                                        </p:attrNameLst>
                                      </p:cBhvr>
                                      <p:tavLst>
                                        <p:tav tm="0">
                                          <p:val>
                                            <p:fltVal val="90"/>
                                          </p:val>
                                        </p:tav>
                                        <p:tav tm="100000">
                                          <p:val>
                                            <p:fltVal val="0"/>
                                          </p:val>
                                        </p:tav>
                                      </p:tavLst>
                                    </p:anim>
                                    <p:animEffect transition="in" filter="fade">
                                      <p:cBhvr>
                                        <p:cTn id="92" dur="500"/>
                                        <p:tgtEl>
                                          <p:spTgt spid="33"/>
                                        </p:tgtEl>
                                      </p:cBhvr>
                                    </p:animEffect>
                                  </p:childTnLst>
                                </p:cTn>
                              </p:par>
                              <p:par>
                                <p:cTn id="93" presetID="31" presetClass="entr" presetSubtype="0" fill="hold" grpId="0" nodeType="withEffect">
                                  <p:stCondLst>
                                    <p:cond delay="0"/>
                                  </p:stCondLst>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97"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98" dur="500"/>
                                        <p:tgtEl>
                                          <p:spTgt spid="34">
                                            <p:txEl>
                                              <p:pRg st="0" end="0"/>
                                            </p:txEl>
                                          </p:spTgt>
                                        </p:tgtEl>
                                      </p:cBhvr>
                                    </p:animEffect>
                                  </p:childTnLst>
                                </p:cTn>
                              </p:par>
                            </p:childTnLst>
                          </p:cTn>
                        </p:par>
                        <p:par>
                          <p:cTn id="99" fill="hold">
                            <p:stCondLst>
                              <p:cond delay="4750"/>
                            </p:stCondLst>
                            <p:childTnLst>
                              <p:par>
                                <p:cTn id="100" presetID="2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par>
                          <p:cTn id="103" fill="hold">
                            <p:stCondLst>
                              <p:cond delay="5250"/>
                            </p:stCondLst>
                            <p:childTnLst>
                              <p:par>
                                <p:cTn id="104" presetID="22" presetClass="entr" presetSubtype="8"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wipe(left)">
                                      <p:cBhvr>
                                        <p:cTn id="106" dur="500"/>
                                        <p:tgtEl>
                                          <p:spTgt spid="43"/>
                                        </p:tgtEl>
                                      </p:cBhvr>
                                    </p:animEffect>
                                  </p:childTnLst>
                                </p:cTn>
                              </p:par>
                            </p:childTnLst>
                          </p:cTn>
                        </p:par>
                        <p:par>
                          <p:cTn id="107" fill="hold">
                            <p:stCondLst>
                              <p:cond delay="5750"/>
                            </p:stCondLst>
                            <p:childTnLst>
                              <p:par>
                                <p:cTn id="108" presetID="31" presetClass="entr" presetSubtype="0" fill="hold" nodeType="afterEffect">
                                  <p:stCondLst>
                                    <p:cond delay="0"/>
                                  </p:stCondLst>
                                  <p:childTnLst>
                                    <p:set>
                                      <p:cBhvr>
                                        <p:cTn id="109" dur="1" fill="hold">
                                          <p:stCondLst>
                                            <p:cond delay="0"/>
                                          </p:stCondLst>
                                        </p:cTn>
                                        <p:tgtEl>
                                          <p:spTgt spid="20"/>
                                        </p:tgtEl>
                                        <p:attrNameLst>
                                          <p:attrName>style.visibility</p:attrName>
                                        </p:attrNameLst>
                                      </p:cBhvr>
                                      <p:to>
                                        <p:strVal val="visible"/>
                                      </p:to>
                                    </p:set>
                                    <p:anim calcmode="lin" valueType="num">
                                      <p:cBhvr>
                                        <p:cTn id="110" dur="500" fill="hold"/>
                                        <p:tgtEl>
                                          <p:spTgt spid="20"/>
                                        </p:tgtEl>
                                        <p:attrNameLst>
                                          <p:attrName>ppt_w</p:attrName>
                                        </p:attrNameLst>
                                      </p:cBhvr>
                                      <p:tavLst>
                                        <p:tav tm="0">
                                          <p:val>
                                            <p:fltVal val="0"/>
                                          </p:val>
                                        </p:tav>
                                        <p:tav tm="100000">
                                          <p:val>
                                            <p:strVal val="#ppt_w"/>
                                          </p:val>
                                        </p:tav>
                                      </p:tavLst>
                                    </p:anim>
                                    <p:anim calcmode="lin" valueType="num">
                                      <p:cBhvr>
                                        <p:cTn id="111" dur="500" fill="hold"/>
                                        <p:tgtEl>
                                          <p:spTgt spid="20"/>
                                        </p:tgtEl>
                                        <p:attrNameLst>
                                          <p:attrName>ppt_h</p:attrName>
                                        </p:attrNameLst>
                                      </p:cBhvr>
                                      <p:tavLst>
                                        <p:tav tm="0">
                                          <p:val>
                                            <p:fltVal val="0"/>
                                          </p:val>
                                        </p:tav>
                                        <p:tav tm="100000">
                                          <p:val>
                                            <p:strVal val="#ppt_h"/>
                                          </p:val>
                                        </p:tav>
                                      </p:tavLst>
                                    </p:anim>
                                    <p:anim calcmode="lin" valueType="num">
                                      <p:cBhvr>
                                        <p:cTn id="112" dur="500" fill="hold"/>
                                        <p:tgtEl>
                                          <p:spTgt spid="20"/>
                                        </p:tgtEl>
                                        <p:attrNameLst>
                                          <p:attrName>style.rotation</p:attrName>
                                        </p:attrNameLst>
                                      </p:cBhvr>
                                      <p:tavLst>
                                        <p:tav tm="0">
                                          <p:val>
                                            <p:fltVal val="90"/>
                                          </p:val>
                                        </p:tav>
                                        <p:tav tm="100000">
                                          <p:val>
                                            <p:fltVal val="0"/>
                                          </p:val>
                                        </p:tav>
                                      </p:tavLst>
                                    </p:anim>
                                    <p:animEffect transition="in" filter="fade">
                                      <p:cBhvr>
                                        <p:cTn id="113" dur="500"/>
                                        <p:tgtEl>
                                          <p:spTgt spid="20"/>
                                        </p:tgtEl>
                                      </p:cBhvr>
                                    </p:animEffect>
                                  </p:childTnLst>
                                </p:cTn>
                              </p:par>
                              <p:par>
                                <p:cTn id="114" presetID="31" presetClass="entr" presetSubtype="0"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 calcmode="lin" valueType="num">
                                      <p:cBhvr>
                                        <p:cTn id="118" dur="500" fill="hold"/>
                                        <p:tgtEl>
                                          <p:spTgt spid="35"/>
                                        </p:tgtEl>
                                        <p:attrNameLst>
                                          <p:attrName>style.rotation</p:attrName>
                                        </p:attrNameLst>
                                      </p:cBhvr>
                                      <p:tavLst>
                                        <p:tav tm="0">
                                          <p:val>
                                            <p:fltVal val="90"/>
                                          </p:val>
                                        </p:tav>
                                        <p:tav tm="100000">
                                          <p:val>
                                            <p:fltVal val="0"/>
                                          </p:val>
                                        </p:tav>
                                      </p:tavLst>
                                    </p:anim>
                                    <p:animEffect transition="in" filter="fade">
                                      <p:cBhvr>
                                        <p:cTn id="119" dur="500"/>
                                        <p:tgtEl>
                                          <p:spTgt spid="35"/>
                                        </p:tgtEl>
                                      </p:cBhvr>
                                    </p:animEffect>
                                  </p:childTnLst>
                                </p:cTn>
                              </p:par>
                              <p:par>
                                <p:cTn id="120" presetID="31" presetClass="entr" presetSubtype="0" fill="hold" grpId="0" nodeType="with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 calcmode="lin" valueType="num">
                                      <p:cBhvr>
                                        <p:cTn id="12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125" dur="500"/>
                                        <p:tgtEl>
                                          <p:spTgt spid="36">
                                            <p:txEl>
                                              <p:pRg st="0" end="0"/>
                                            </p:txEl>
                                          </p:spTgt>
                                        </p:tgtEl>
                                      </p:cBhvr>
                                    </p:animEffect>
                                  </p:childTnLst>
                                </p:cTn>
                              </p:par>
                            </p:childTnLst>
                          </p:cTn>
                        </p:par>
                        <p:par>
                          <p:cTn id="126" fill="hold">
                            <p:stCondLst>
                              <p:cond delay="6250"/>
                            </p:stCondLst>
                            <p:childTnLst>
                              <p:par>
                                <p:cTn id="127" presetID="22" presetClass="entr" presetSubtype="2" fill="hold" grpId="0" nodeType="after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ipe(right)">
                                      <p:cBhvr>
                                        <p:cTn id="129" dur="500"/>
                                        <p:tgtEl>
                                          <p:spTgt spid="26"/>
                                        </p:tgtEl>
                                      </p:cBhvr>
                                    </p:animEffect>
                                  </p:childTnLst>
                                </p:cTn>
                              </p:par>
                            </p:childTnLst>
                          </p:cTn>
                        </p:par>
                        <p:par>
                          <p:cTn id="130" fill="hold">
                            <p:stCondLst>
                              <p:cond delay="6750"/>
                            </p:stCondLst>
                            <p:childTnLst>
                              <p:par>
                                <p:cTn id="131" presetID="22" presetClass="entr" presetSubtype="2" fill="hold" grpId="0" nodeType="afterEffect">
                                  <p:stCondLst>
                                    <p:cond delay="0"/>
                                  </p:stCondLst>
                                  <p:childTnLst>
                                    <p:set>
                                      <p:cBhvr>
                                        <p:cTn id="132" dur="1" fill="hold">
                                          <p:stCondLst>
                                            <p:cond delay="0"/>
                                          </p:stCondLst>
                                        </p:cTn>
                                        <p:tgtEl>
                                          <p:spTgt spid="44">
                                            <p:txEl>
                                              <p:pRg st="0" end="0"/>
                                            </p:txEl>
                                          </p:spTgt>
                                        </p:tgtEl>
                                        <p:attrNameLst>
                                          <p:attrName>style.visibility</p:attrName>
                                        </p:attrNameLst>
                                      </p:cBhvr>
                                      <p:to>
                                        <p:strVal val="visible"/>
                                      </p:to>
                                    </p:set>
                                    <p:animEffect transition="in" filter="wipe(right)">
                                      <p:cBhvr>
                                        <p:cTn id="133" dur="500"/>
                                        <p:tgtEl>
                                          <p:spTgt spid="44">
                                            <p:txEl>
                                              <p:pRg st="0" end="0"/>
                                            </p:txEl>
                                          </p:spTgt>
                                        </p:tgtEl>
                                      </p:cBhvr>
                                    </p:animEffect>
                                  </p:childTnLst>
                                </p:cTn>
                              </p:par>
                            </p:childTnLst>
                          </p:cTn>
                        </p:par>
                        <p:par>
                          <p:cTn id="134" fill="hold">
                            <p:stCondLst>
                              <p:cond delay="7250"/>
                            </p:stCondLst>
                            <p:childTnLst>
                              <p:par>
                                <p:cTn id="135" presetID="31" presetClass="entr" presetSubtype="0" fill="hold" nodeType="after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p:cTn id="137" dur="500" fill="hold"/>
                                        <p:tgtEl>
                                          <p:spTgt spid="22"/>
                                        </p:tgtEl>
                                        <p:attrNameLst>
                                          <p:attrName>ppt_w</p:attrName>
                                        </p:attrNameLst>
                                      </p:cBhvr>
                                      <p:tavLst>
                                        <p:tav tm="0">
                                          <p:val>
                                            <p:fltVal val="0"/>
                                          </p:val>
                                        </p:tav>
                                        <p:tav tm="100000">
                                          <p:val>
                                            <p:strVal val="#ppt_w"/>
                                          </p:val>
                                        </p:tav>
                                      </p:tavLst>
                                    </p:anim>
                                    <p:anim calcmode="lin" valueType="num">
                                      <p:cBhvr>
                                        <p:cTn id="138" dur="500" fill="hold"/>
                                        <p:tgtEl>
                                          <p:spTgt spid="22"/>
                                        </p:tgtEl>
                                        <p:attrNameLst>
                                          <p:attrName>ppt_h</p:attrName>
                                        </p:attrNameLst>
                                      </p:cBhvr>
                                      <p:tavLst>
                                        <p:tav tm="0">
                                          <p:val>
                                            <p:fltVal val="0"/>
                                          </p:val>
                                        </p:tav>
                                        <p:tav tm="100000">
                                          <p:val>
                                            <p:strVal val="#ppt_h"/>
                                          </p:val>
                                        </p:tav>
                                      </p:tavLst>
                                    </p:anim>
                                    <p:anim calcmode="lin" valueType="num">
                                      <p:cBhvr>
                                        <p:cTn id="139" dur="500" fill="hold"/>
                                        <p:tgtEl>
                                          <p:spTgt spid="22"/>
                                        </p:tgtEl>
                                        <p:attrNameLst>
                                          <p:attrName>style.rotation</p:attrName>
                                        </p:attrNameLst>
                                      </p:cBhvr>
                                      <p:tavLst>
                                        <p:tav tm="0">
                                          <p:val>
                                            <p:fltVal val="90"/>
                                          </p:val>
                                        </p:tav>
                                        <p:tav tm="100000">
                                          <p:val>
                                            <p:fltVal val="0"/>
                                          </p:val>
                                        </p:tav>
                                      </p:tavLst>
                                    </p:anim>
                                    <p:animEffect transition="in" filter="fade">
                                      <p:cBhvr>
                                        <p:cTn id="140" dur="500"/>
                                        <p:tgtEl>
                                          <p:spTgt spid="22"/>
                                        </p:tgtEl>
                                      </p:cBhvr>
                                    </p:animEffect>
                                  </p:childTnLst>
                                </p:cTn>
                              </p:par>
                              <p:par>
                                <p:cTn id="141" presetID="31" presetClass="entr" presetSubtype="0" fill="hold" grpId="0" nodeType="with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p:cTn id="143" dur="500" fill="hold"/>
                                        <p:tgtEl>
                                          <p:spTgt spid="37"/>
                                        </p:tgtEl>
                                        <p:attrNameLst>
                                          <p:attrName>ppt_w</p:attrName>
                                        </p:attrNameLst>
                                      </p:cBhvr>
                                      <p:tavLst>
                                        <p:tav tm="0">
                                          <p:val>
                                            <p:fltVal val="0"/>
                                          </p:val>
                                        </p:tav>
                                        <p:tav tm="100000">
                                          <p:val>
                                            <p:strVal val="#ppt_w"/>
                                          </p:val>
                                        </p:tav>
                                      </p:tavLst>
                                    </p:anim>
                                    <p:anim calcmode="lin" valueType="num">
                                      <p:cBhvr>
                                        <p:cTn id="144" dur="500" fill="hold"/>
                                        <p:tgtEl>
                                          <p:spTgt spid="37"/>
                                        </p:tgtEl>
                                        <p:attrNameLst>
                                          <p:attrName>ppt_h</p:attrName>
                                        </p:attrNameLst>
                                      </p:cBhvr>
                                      <p:tavLst>
                                        <p:tav tm="0">
                                          <p:val>
                                            <p:fltVal val="0"/>
                                          </p:val>
                                        </p:tav>
                                        <p:tav tm="100000">
                                          <p:val>
                                            <p:strVal val="#ppt_h"/>
                                          </p:val>
                                        </p:tav>
                                      </p:tavLst>
                                    </p:anim>
                                    <p:anim calcmode="lin" valueType="num">
                                      <p:cBhvr>
                                        <p:cTn id="145" dur="500" fill="hold"/>
                                        <p:tgtEl>
                                          <p:spTgt spid="37"/>
                                        </p:tgtEl>
                                        <p:attrNameLst>
                                          <p:attrName>style.rotation</p:attrName>
                                        </p:attrNameLst>
                                      </p:cBhvr>
                                      <p:tavLst>
                                        <p:tav tm="0">
                                          <p:val>
                                            <p:fltVal val="90"/>
                                          </p:val>
                                        </p:tav>
                                        <p:tav tm="100000">
                                          <p:val>
                                            <p:fltVal val="0"/>
                                          </p:val>
                                        </p:tav>
                                      </p:tavLst>
                                    </p:anim>
                                    <p:animEffect transition="in" filter="fade">
                                      <p:cBhvr>
                                        <p:cTn id="146" dur="500"/>
                                        <p:tgtEl>
                                          <p:spTgt spid="37"/>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38">
                                            <p:txEl>
                                              <p:pRg st="0" end="0"/>
                                            </p:txEl>
                                          </p:spTgt>
                                        </p:tgtEl>
                                        <p:attrNameLst>
                                          <p:attrName>style.visibility</p:attrName>
                                        </p:attrNameLst>
                                      </p:cBhvr>
                                      <p:to>
                                        <p:strVal val="visible"/>
                                      </p:to>
                                    </p:set>
                                    <p:anim calcmode="lin" valueType="num">
                                      <p:cBhvr>
                                        <p:cTn id="14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150"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51"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52" dur="500"/>
                                        <p:tgtEl>
                                          <p:spTgt spid="38">
                                            <p:txEl>
                                              <p:pRg st="0" end="0"/>
                                            </p:txEl>
                                          </p:spTgt>
                                        </p:tgtEl>
                                      </p:cBhvr>
                                    </p:animEffect>
                                  </p:childTnLst>
                                </p:cTn>
                              </p:par>
                            </p:childTnLst>
                          </p:cTn>
                        </p:par>
                        <p:par>
                          <p:cTn id="153" fill="hold">
                            <p:stCondLst>
                              <p:cond delay="7750"/>
                            </p:stCondLst>
                            <p:childTnLst>
                              <p:par>
                                <p:cTn id="154" presetID="22" presetClass="entr" presetSubtype="2" fill="hold" grpId="0" nodeType="after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wipe(right)">
                                      <p:cBhvr>
                                        <p:cTn id="156" dur="500"/>
                                        <p:tgtEl>
                                          <p:spTgt spid="27"/>
                                        </p:tgtEl>
                                      </p:cBhvr>
                                    </p:animEffect>
                                  </p:childTnLst>
                                </p:cTn>
                              </p:par>
                            </p:childTnLst>
                          </p:cTn>
                        </p:par>
                        <p:par>
                          <p:cTn id="157" fill="hold">
                            <p:stCondLst>
                              <p:cond delay="8250"/>
                            </p:stCondLst>
                            <p:childTnLst>
                              <p:par>
                                <p:cTn id="158" presetID="22" presetClass="entr" presetSubtype="2" fill="hold" grpId="0" nodeType="afterEffect">
                                  <p:stCondLst>
                                    <p:cond delay="0"/>
                                  </p:stCondLst>
                                  <p:childTnLst>
                                    <p:set>
                                      <p:cBhvr>
                                        <p:cTn id="159" dur="1" fill="hold">
                                          <p:stCondLst>
                                            <p:cond delay="0"/>
                                          </p:stCondLst>
                                        </p:cTn>
                                        <p:tgtEl>
                                          <p:spTgt spid="45">
                                            <p:txEl>
                                              <p:pRg st="0" end="0"/>
                                            </p:txEl>
                                          </p:spTgt>
                                        </p:tgtEl>
                                        <p:attrNameLst>
                                          <p:attrName>style.visibility</p:attrName>
                                        </p:attrNameLst>
                                      </p:cBhvr>
                                      <p:to>
                                        <p:strVal val="visible"/>
                                      </p:to>
                                    </p:set>
                                    <p:animEffect transition="in" filter="wipe(right)">
                                      <p:cBhvr>
                                        <p:cTn id="160" dur="500"/>
                                        <p:tgtEl>
                                          <p:spTgt spid="45">
                                            <p:txEl>
                                              <p:pRg st="0" end="0"/>
                                            </p:txEl>
                                          </p:spTgt>
                                        </p:tgtEl>
                                      </p:cBhvr>
                                    </p:animEffect>
                                  </p:childTnLst>
                                </p:cTn>
                              </p:par>
                            </p:childTnLst>
                          </p:cTn>
                        </p:par>
                        <p:par>
                          <p:cTn id="161" fill="hold">
                            <p:stCondLst>
                              <p:cond delay="8750"/>
                            </p:stCondLst>
                            <p:childTnLst>
                              <p:par>
                                <p:cTn id="162" presetID="31" presetClass="entr" presetSubtype="0" fill="hold" nodeType="afterEffect">
                                  <p:stCondLst>
                                    <p:cond delay="0"/>
                                  </p:stCondLst>
                                  <p:childTnLst>
                                    <p:set>
                                      <p:cBhvr>
                                        <p:cTn id="163" dur="1" fill="hold">
                                          <p:stCondLst>
                                            <p:cond delay="0"/>
                                          </p:stCondLst>
                                        </p:cTn>
                                        <p:tgtEl>
                                          <p:spTgt spid="21"/>
                                        </p:tgtEl>
                                        <p:attrNameLst>
                                          <p:attrName>style.visibility</p:attrName>
                                        </p:attrNameLst>
                                      </p:cBhvr>
                                      <p:to>
                                        <p:strVal val="visible"/>
                                      </p:to>
                                    </p:set>
                                    <p:anim calcmode="lin" valueType="num">
                                      <p:cBhvr>
                                        <p:cTn id="164" dur="500" fill="hold"/>
                                        <p:tgtEl>
                                          <p:spTgt spid="21"/>
                                        </p:tgtEl>
                                        <p:attrNameLst>
                                          <p:attrName>ppt_w</p:attrName>
                                        </p:attrNameLst>
                                      </p:cBhvr>
                                      <p:tavLst>
                                        <p:tav tm="0">
                                          <p:val>
                                            <p:fltVal val="0"/>
                                          </p:val>
                                        </p:tav>
                                        <p:tav tm="100000">
                                          <p:val>
                                            <p:strVal val="#ppt_w"/>
                                          </p:val>
                                        </p:tav>
                                      </p:tavLst>
                                    </p:anim>
                                    <p:anim calcmode="lin" valueType="num">
                                      <p:cBhvr>
                                        <p:cTn id="165" dur="500" fill="hold"/>
                                        <p:tgtEl>
                                          <p:spTgt spid="21"/>
                                        </p:tgtEl>
                                        <p:attrNameLst>
                                          <p:attrName>ppt_h</p:attrName>
                                        </p:attrNameLst>
                                      </p:cBhvr>
                                      <p:tavLst>
                                        <p:tav tm="0">
                                          <p:val>
                                            <p:fltVal val="0"/>
                                          </p:val>
                                        </p:tav>
                                        <p:tav tm="100000">
                                          <p:val>
                                            <p:strVal val="#ppt_h"/>
                                          </p:val>
                                        </p:tav>
                                      </p:tavLst>
                                    </p:anim>
                                    <p:anim calcmode="lin" valueType="num">
                                      <p:cBhvr>
                                        <p:cTn id="166" dur="500" fill="hold"/>
                                        <p:tgtEl>
                                          <p:spTgt spid="21"/>
                                        </p:tgtEl>
                                        <p:attrNameLst>
                                          <p:attrName>style.rotation</p:attrName>
                                        </p:attrNameLst>
                                      </p:cBhvr>
                                      <p:tavLst>
                                        <p:tav tm="0">
                                          <p:val>
                                            <p:fltVal val="90"/>
                                          </p:val>
                                        </p:tav>
                                        <p:tav tm="100000">
                                          <p:val>
                                            <p:fltVal val="0"/>
                                          </p:val>
                                        </p:tav>
                                      </p:tavLst>
                                    </p:anim>
                                    <p:animEffect transition="in" filter="fade">
                                      <p:cBhvr>
                                        <p:cTn id="167" dur="500"/>
                                        <p:tgtEl>
                                          <p:spTgt spid="21"/>
                                        </p:tgtEl>
                                      </p:cBhvr>
                                    </p:animEffect>
                                  </p:childTnLst>
                                </p:cTn>
                              </p:par>
                              <p:par>
                                <p:cTn id="168" presetID="31" presetClass="entr" presetSubtype="0" fill="hold" grpId="0" nodeType="withEffect">
                                  <p:stCondLst>
                                    <p:cond delay="0"/>
                                  </p:stCondLst>
                                  <p:childTnLst>
                                    <p:set>
                                      <p:cBhvr>
                                        <p:cTn id="169" dur="1" fill="hold">
                                          <p:stCondLst>
                                            <p:cond delay="0"/>
                                          </p:stCondLst>
                                        </p:cTn>
                                        <p:tgtEl>
                                          <p:spTgt spid="39"/>
                                        </p:tgtEl>
                                        <p:attrNameLst>
                                          <p:attrName>style.visibility</p:attrName>
                                        </p:attrNameLst>
                                      </p:cBhvr>
                                      <p:to>
                                        <p:strVal val="visible"/>
                                      </p:to>
                                    </p:set>
                                    <p:anim calcmode="lin" valueType="num">
                                      <p:cBhvr>
                                        <p:cTn id="170" dur="500" fill="hold"/>
                                        <p:tgtEl>
                                          <p:spTgt spid="39"/>
                                        </p:tgtEl>
                                        <p:attrNameLst>
                                          <p:attrName>ppt_w</p:attrName>
                                        </p:attrNameLst>
                                      </p:cBhvr>
                                      <p:tavLst>
                                        <p:tav tm="0">
                                          <p:val>
                                            <p:fltVal val="0"/>
                                          </p:val>
                                        </p:tav>
                                        <p:tav tm="100000">
                                          <p:val>
                                            <p:strVal val="#ppt_w"/>
                                          </p:val>
                                        </p:tav>
                                      </p:tavLst>
                                    </p:anim>
                                    <p:anim calcmode="lin" valueType="num">
                                      <p:cBhvr>
                                        <p:cTn id="171" dur="500" fill="hold"/>
                                        <p:tgtEl>
                                          <p:spTgt spid="39"/>
                                        </p:tgtEl>
                                        <p:attrNameLst>
                                          <p:attrName>ppt_h</p:attrName>
                                        </p:attrNameLst>
                                      </p:cBhvr>
                                      <p:tavLst>
                                        <p:tav tm="0">
                                          <p:val>
                                            <p:fltVal val="0"/>
                                          </p:val>
                                        </p:tav>
                                        <p:tav tm="100000">
                                          <p:val>
                                            <p:strVal val="#ppt_h"/>
                                          </p:val>
                                        </p:tav>
                                      </p:tavLst>
                                    </p:anim>
                                    <p:anim calcmode="lin" valueType="num">
                                      <p:cBhvr>
                                        <p:cTn id="172" dur="500" fill="hold"/>
                                        <p:tgtEl>
                                          <p:spTgt spid="39"/>
                                        </p:tgtEl>
                                        <p:attrNameLst>
                                          <p:attrName>style.rotation</p:attrName>
                                        </p:attrNameLst>
                                      </p:cBhvr>
                                      <p:tavLst>
                                        <p:tav tm="0">
                                          <p:val>
                                            <p:fltVal val="90"/>
                                          </p:val>
                                        </p:tav>
                                        <p:tav tm="100000">
                                          <p:val>
                                            <p:fltVal val="0"/>
                                          </p:val>
                                        </p:tav>
                                      </p:tavLst>
                                    </p:anim>
                                    <p:animEffect transition="in" filter="fade">
                                      <p:cBhvr>
                                        <p:cTn id="173" dur="500"/>
                                        <p:tgtEl>
                                          <p:spTgt spid="39"/>
                                        </p:tgtEl>
                                      </p:cBhvr>
                                    </p:animEffect>
                                  </p:childTnLst>
                                </p:cTn>
                              </p:par>
                              <p:par>
                                <p:cTn id="174" presetID="31" presetClass="entr" presetSubtype="0" fill="hold" grpId="0" nodeType="withEffect">
                                  <p:stCondLst>
                                    <p:cond delay="0"/>
                                  </p:stCondLst>
                                  <p:childTnLst>
                                    <p:set>
                                      <p:cBhvr>
                                        <p:cTn id="175" dur="1" fill="hold">
                                          <p:stCondLst>
                                            <p:cond delay="0"/>
                                          </p:stCondLst>
                                        </p:cTn>
                                        <p:tgtEl>
                                          <p:spTgt spid="40">
                                            <p:txEl>
                                              <p:pRg st="0" end="0"/>
                                            </p:txEl>
                                          </p:spTgt>
                                        </p:tgtEl>
                                        <p:attrNameLst>
                                          <p:attrName>style.visibility</p:attrName>
                                        </p:attrNameLst>
                                      </p:cBhvr>
                                      <p:to>
                                        <p:strVal val="visible"/>
                                      </p:to>
                                    </p:set>
                                    <p:anim calcmode="lin" valueType="num">
                                      <p:cBhvr>
                                        <p:cTn id="176"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77"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78"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79" dur="500"/>
                                        <p:tgtEl>
                                          <p:spTgt spid="40">
                                            <p:txEl>
                                              <p:pRg st="0" end="0"/>
                                            </p:txEl>
                                          </p:spTgt>
                                        </p:tgtEl>
                                      </p:cBhvr>
                                    </p:animEffect>
                                  </p:childTnLst>
                                </p:cTn>
                              </p:par>
                            </p:childTnLst>
                          </p:cTn>
                        </p:par>
                        <p:par>
                          <p:cTn id="180" fill="hold">
                            <p:stCondLst>
                              <p:cond delay="9250"/>
                            </p:stCondLst>
                            <p:childTnLst>
                              <p:par>
                                <p:cTn id="181" presetID="22" presetClass="entr" presetSubtype="2" fill="hold" grpId="0" nodeType="after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wipe(right)">
                                      <p:cBhvr>
                                        <p:cTn id="183" dur="500"/>
                                        <p:tgtEl>
                                          <p:spTgt spid="25"/>
                                        </p:tgtEl>
                                      </p:cBhvr>
                                    </p:animEffect>
                                  </p:childTnLst>
                                </p:cTn>
                              </p:par>
                            </p:childTnLst>
                          </p:cTn>
                        </p:par>
                        <p:par>
                          <p:cTn id="184" fill="hold">
                            <p:stCondLst>
                              <p:cond delay="9750"/>
                            </p:stCondLst>
                            <p:childTnLst>
                              <p:par>
                                <p:cTn id="185" presetID="22" presetClass="entr" presetSubtype="2" fill="hold" grpId="0" nodeType="afterEffect">
                                  <p:stCondLst>
                                    <p:cond delay="0"/>
                                  </p:stCondLst>
                                  <p:childTnLst>
                                    <p:set>
                                      <p:cBhvr>
                                        <p:cTn id="186" dur="1" fill="hold">
                                          <p:stCondLst>
                                            <p:cond delay="0"/>
                                          </p:stCondLst>
                                        </p:cTn>
                                        <p:tgtEl>
                                          <p:spTgt spid="46">
                                            <p:txEl>
                                              <p:pRg st="0" end="0"/>
                                            </p:txEl>
                                          </p:spTgt>
                                        </p:tgtEl>
                                        <p:attrNameLst>
                                          <p:attrName>style.visibility</p:attrName>
                                        </p:attrNameLst>
                                      </p:cBhvr>
                                      <p:to>
                                        <p:strVal val="visible"/>
                                      </p:to>
                                    </p:set>
                                    <p:animEffect transition="in" filter="wipe(right)">
                                      <p:cBhvr>
                                        <p:cTn id="187"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6" grpId="0" animBg="1"/>
      <p:bldP spid="23" grpId="0" animBg="1"/>
      <p:bldP spid="24" grpId="0" animBg="1"/>
      <p:bldP spid="16" grpId="0" animBg="1"/>
      <p:bldP spid="6" grpId="0" animBg="1"/>
      <p:bldP spid="15" grpId="0" build="p">
        <p:tmplLst>
          <p:tmpl lvl="1">
            <p:tnLst>
              <p:par>
                <p:cTn presetID="3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 calcmode="lin" valueType="num">
                      <p:cBhvr>
                        <p:cTn dur="500" fill="hold"/>
                        <p:tgtEl>
                          <p:spTgt spid="15"/>
                        </p:tgtEl>
                        <p:attrNameLst>
                          <p:attrName>style.rotation</p:attrName>
                        </p:attrNameLst>
                      </p:cBhvr>
                      <p:tavLst>
                        <p:tav tm="0">
                          <p:val>
                            <p:fltVal val="90"/>
                          </p:val>
                        </p:tav>
                        <p:tav tm="100000">
                          <p:val>
                            <p:fltVal val="0"/>
                          </p:val>
                        </p:tav>
                      </p:tavLst>
                    </p:anim>
                    <p:animEffect transition="in" filter="fade">
                      <p:cBhvr>
                        <p:cTn dur="500"/>
                        <p:tgtEl>
                          <p:spTgt spid="15"/>
                        </p:tgtEl>
                      </p:cBhvr>
                    </p:animEffect>
                  </p:childTnLst>
                </p:cTn>
              </p:par>
            </p:tnLst>
          </p:tmpl>
        </p:tmplLst>
      </p:bldP>
      <p:bldP spid="28" grpId="0"/>
      <p:bldP spid="29" grpId="0" build="p">
        <p:tmplLst>
          <p:tmpl lvl="1">
            <p:tnLst>
              <p:par>
                <p:cTn presetID="31"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 calcmode="lin" valueType="num">
                      <p:cBhvr>
                        <p:cTn dur="500" fill="hold"/>
                        <p:tgtEl>
                          <p:spTgt spid="29"/>
                        </p:tgtEl>
                        <p:attrNameLst>
                          <p:attrName>style.rotation</p:attrName>
                        </p:attrNameLst>
                      </p:cBhvr>
                      <p:tavLst>
                        <p:tav tm="0">
                          <p:val>
                            <p:fltVal val="90"/>
                          </p:val>
                        </p:tav>
                        <p:tav tm="100000">
                          <p:val>
                            <p:fltVal val="0"/>
                          </p:val>
                        </p:tav>
                      </p:tavLst>
                    </p:anim>
                    <p:animEffect transition="in" filter="fade">
                      <p:cBhvr>
                        <p:cTn dur="500"/>
                        <p:tgtEl>
                          <p:spTgt spid="29"/>
                        </p:tgtEl>
                      </p:cBhvr>
                    </p:animEffect>
                  </p:childTnLst>
                </p:cTn>
              </p:par>
            </p:tnLst>
          </p:tmpl>
        </p:tmplLst>
      </p:bldP>
      <p:bldP spid="31" grpId="0"/>
      <p:bldP spid="32" grpId="0" build="p">
        <p:tmplLst>
          <p:tmpl lvl="1">
            <p:tnLst>
              <p:par>
                <p:cTn presetID="31"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7" grpId="0"/>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1" grpId="0">
        <p:tmplLst>
          <p:tmpl>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2" presetClass="entr" presetSubtype="2"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right)">
                      <p:cBhvr>
                        <p:cTn dur="500"/>
                        <p:tgtEl>
                          <p:spTgt spid="44"/>
                        </p:tgtEl>
                      </p:cBhvr>
                    </p:animEffect>
                  </p:childTnLst>
                </p:cTn>
              </p:par>
            </p:tnLst>
          </p:tmpl>
        </p:tmplLst>
      </p:bldP>
      <p:bldP spid="45" grpId="0" build="p">
        <p:tmplLst>
          <p:tmpl lvl="1">
            <p:tnLst>
              <p:par>
                <p:cTn presetID="22" presetClass="entr" presetSubtype="2"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right)">
                      <p:cBhvr>
                        <p:cTn dur="500"/>
                        <p:tgtEl>
                          <p:spTgt spid="45"/>
                        </p:tgtEl>
                      </p:cBhvr>
                    </p:animEffect>
                  </p:childTnLst>
                </p:cTn>
              </p:par>
            </p:tnLst>
          </p:tmpl>
        </p:tmplLst>
      </p:bldP>
      <p:bldP spid="46" grpId="0" build="p">
        <p:tmplLst>
          <p:tmpl lvl="1">
            <p:tnLst>
              <p:par>
                <p:cTn presetID="22" presetClass="entr" presetSubtype="2"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right)">
                      <p:cBhvr>
                        <p:cTn dur="500"/>
                        <p:tgtEl>
                          <p:spTgt spid="46"/>
                        </p:tgtEl>
                      </p:cBhvr>
                    </p:animEffect>
                  </p:childTnLst>
                </p:cTn>
              </p:par>
            </p:tnLst>
          </p:tmpl>
        </p:tmplLst>
      </p:bldP>
      <p:bldP spid="47" grpId="0" animBg="1">
        <p:tmplLst>
          <p:tmpl>
            <p:tnLst>
              <p:par>
                <p:cTn presetID="2" presetClass="entr" presetSubtype="8"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正方形/長方形 8"/>
          <p:cNvSpPr/>
          <p:nvPr userDrawn="1"/>
        </p:nvSpPr>
        <p:spPr>
          <a:xfrm>
            <a:off x="0" y="3573194"/>
            <a:ext cx="18286413" cy="323556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7" name="テキスト プレースホルダー 5"/>
          <p:cNvSpPr>
            <a:spLocks noGrp="1"/>
          </p:cNvSpPr>
          <p:nvPr>
            <p:ph type="body" sz="quarter" idx="13" hasCustomPrompt="1"/>
          </p:nvPr>
        </p:nvSpPr>
        <p:spPr>
          <a:xfrm>
            <a:off x="2971403" y="3685734"/>
            <a:ext cx="12343607" cy="2996419"/>
          </a:xfrm>
          <a:noFill/>
        </p:spPr>
        <p:txBody>
          <a:bodyPr anchor="ctr">
            <a:noAutofit/>
          </a:bodyPr>
          <a:lstStyle>
            <a:lvl1pPr algn="ctr">
              <a:lnSpc>
                <a:spcPct val="100000"/>
              </a:lnSpc>
              <a:spcBef>
                <a:spcPts val="0"/>
              </a:spcBef>
              <a:defRPr sz="6600" spc="300">
                <a:solidFill>
                  <a:schemeClr val="bg2"/>
                </a:solidFill>
                <a:effectLst>
                  <a:outerShdw blurRad="50800" dist="38100" dir="2700000" algn="tl" rotWithShape="0">
                    <a:schemeClr val="tx1">
                      <a:alpha val="76000"/>
                    </a:schemeClr>
                  </a:outerShdw>
                </a:effectLst>
                <a:latin typeface="Reenie Beanie" panose="02000000000000000000" pitchFamily="2" charset="0"/>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19421649" flipH="1">
            <a:off x="2854973" y="2368931"/>
            <a:ext cx="460258" cy="8472928"/>
          </a:xfrm>
          <a:prstGeom prst="rect">
            <a:avLst/>
          </a:prstGeom>
          <a:effectLst>
            <a:outerShdw blurRad="215900" dist="139700" dir="1260000" algn="tl" rotWithShape="0">
              <a:prstClr val="black">
                <a:alpha val="40000"/>
              </a:prstClr>
            </a:outerShdw>
          </a:effectLst>
        </p:spPr>
      </p:pic>
      <p:pic>
        <p:nvPicPr>
          <p:cNvPr id="5" name="図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528184">
            <a:off x="15047782" y="987296"/>
            <a:ext cx="1835637" cy="2246350"/>
          </a:xfrm>
          <a:prstGeom prst="rect">
            <a:avLst/>
          </a:prstGeom>
          <a:effectLst>
            <a:outerShdw blurRad="203200" dist="101600" dir="1440000" sx="102000" sy="102000" algn="ctr" rotWithShape="0">
              <a:prstClr val="black">
                <a:alpha val="40000"/>
              </a:prstClr>
            </a:outerShdw>
          </a:effectLst>
        </p:spPr>
      </p:pic>
    </p:spTree>
    <p:extLst>
      <p:ext uri="{BB962C8B-B14F-4D97-AF65-F5344CB8AC3E}">
        <p14:creationId xmlns:p14="http://schemas.microsoft.com/office/powerpoint/2010/main" val="18593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750"/>
                            </p:stCondLst>
                            <p:childTnLst>
                              <p:par>
                                <p:cTn id="12" presetID="16" presetClass="entr" presetSubtype="37" fill="hold" grpId="0" nodeType="after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par>
                          <p:cTn id="15" fill="hold">
                            <p:stCondLst>
                              <p:cond delay="1500"/>
                            </p:stCondLst>
                            <p:childTnLst>
                              <p:par>
                                <p:cTn id="16" presetID="22" presetClass="entr" presetSubtype="8" fill="hold" grpId="0" nodeType="after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tmplLst>
          <p:tmpl>
            <p:tnLst>
              <p:par>
                <p:cTn presetID="22" presetClass="entr" presetSubtype="8" fill="hold" nodeType="afterEffect">
                  <p:stCondLst>
                    <p:cond delay="0"/>
                  </p:stCondLst>
                  <p:iterate type="lt">
                    <p:tmPct val="10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Tree>
    <p:extLst>
      <p:ext uri="{BB962C8B-B14F-4D97-AF65-F5344CB8AC3E}">
        <p14:creationId xmlns:p14="http://schemas.microsoft.com/office/powerpoint/2010/main" val="2875832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1" name="テキスト プレースホルダー 5"/>
          <p:cNvSpPr>
            <a:spLocks noGrp="1"/>
          </p:cNvSpPr>
          <p:nvPr>
            <p:ph type="body" sz="quarter" idx="13" hasCustomPrompt="1"/>
          </p:nvPr>
        </p:nvSpPr>
        <p:spPr>
          <a:xfrm>
            <a:off x="1402346" y="4391810"/>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8" name="テキスト プレースホルダー 5"/>
          <p:cNvSpPr>
            <a:spLocks noGrp="1"/>
          </p:cNvSpPr>
          <p:nvPr>
            <p:ph type="body" sz="quarter" idx="15" hasCustomPrompt="1"/>
          </p:nvPr>
        </p:nvSpPr>
        <p:spPr>
          <a:xfrm>
            <a:off x="10138625" y="4391811"/>
            <a:ext cx="6851923" cy="3415450"/>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729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outVertical)">
                                      <p:cBhvr>
                                        <p:cTn id="24" dur="500"/>
                                        <p:tgtEl>
                                          <p:spTgt spid="1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left)">
                                      <p:cBhvr>
                                        <p:cTn id="3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s">
    <p:spTree>
      <p:nvGrpSpPr>
        <p:cNvPr id="1" name=""/>
        <p:cNvGrpSpPr/>
        <p:nvPr/>
      </p:nvGrpSpPr>
      <p:grpSpPr>
        <a:xfrm>
          <a:off x="0" y="0"/>
          <a:ext cx="0" cy="0"/>
          <a:chOff x="0" y="0"/>
          <a:chExt cx="0" cy="0"/>
        </a:xfrm>
      </p:grpSpPr>
      <p:sp>
        <p:nvSpPr>
          <p:cNvPr id="15" name="正方形/長方形 14"/>
          <p:cNvSpPr/>
          <p:nvPr userDrawn="1"/>
        </p:nvSpPr>
        <p:spPr>
          <a:xfrm>
            <a:off x="0" y="3118275"/>
            <a:ext cx="18286413" cy="4725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1" name="テキスト プレースホルダー 5"/>
          <p:cNvSpPr>
            <a:spLocks noGrp="1"/>
          </p:cNvSpPr>
          <p:nvPr>
            <p:ph type="body" sz="quarter" idx="13" hasCustomPrompt="1"/>
          </p:nvPr>
        </p:nvSpPr>
        <p:spPr>
          <a:xfrm>
            <a:off x="1582366" y="4405812"/>
            <a:ext cx="15049672"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a:off x="1582366" y="3469708"/>
            <a:ext cx="15049672" cy="792088"/>
          </a:xfrm>
          <a:noFill/>
        </p:spPr>
        <p:txBody>
          <a:bodyPr anchor="b">
            <a:noAutofit/>
          </a:bodyPr>
          <a:lstStyle>
            <a:lvl1pPr>
              <a:lnSpc>
                <a:spcPct val="120000"/>
              </a:lnSpc>
              <a:spcBef>
                <a:spcPts val="60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03468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List 2">
    <p:spTree>
      <p:nvGrpSpPr>
        <p:cNvPr id="1" name=""/>
        <p:cNvGrpSpPr/>
        <p:nvPr/>
      </p:nvGrpSpPr>
      <p:grpSpPr>
        <a:xfrm>
          <a:off x="0" y="0"/>
          <a:ext cx="0" cy="0"/>
          <a:chOff x="0" y="0"/>
          <a:chExt cx="0" cy="0"/>
        </a:xfrm>
      </p:grpSpPr>
      <p:sp>
        <p:nvSpPr>
          <p:cNvPr id="15" name="正方形/長方形 14"/>
          <p:cNvSpPr/>
          <p:nvPr userDrawn="1"/>
        </p:nvSpPr>
        <p:spPr>
          <a:xfrm rot="21600000">
            <a:off x="991992" y="3230429"/>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817281" y="3261215"/>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2" name="テキスト プレースホルダー 5"/>
          <p:cNvSpPr>
            <a:spLocks noGrp="1"/>
          </p:cNvSpPr>
          <p:nvPr>
            <p:ph type="body" sz="quarter" idx="14" hasCustomPrompt="1"/>
          </p:nvPr>
        </p:nvSpPr>
        <p:spPr>
          <a:xfrm rot="-180000">
            <a:off x="952296" y="3216211"/>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6" name="正方形/長方形 15"/>
          <p:cNvSpPr/>
          <p:nvPr userDrawn="1"/>
        </p:nvSpPr>
        <p:spPr>
          <a:xfrm rot="21600000">
            <a:off x="9728271" y="3230430"/>
            <a:ext cx="7611154" cy="492840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p:cNvSpPr/>
          <p:nvPr userDrawn="1"/>
        </p:nvSpPr>
        <p:spPr>
          <a:xfrm rot="-180000">
            <a:off x="9553560" y="3261216"/>
            <a:ext cx="7076948"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16" hasCustomPrompt="1"/>
          </p:nvPr>
        </p:nvSpPr>
        <p:spPr>
          <a:xfrm rot="-180000">
            <a:off x="9688575" y="3216212"/>
            <a:ext cx="6851923"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7" hasCustomPrompt="1"/>
          </p:nvPr>
        </p:nvSpPr>
        <p:spPr>
          <a:xfrm>
            <a:off x="1402346"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a:t>TEXT HERE</a:t>
            </a:r>
          </a:p>
          <a:p>
            <a:pPr lvl="1"/>
            <a:r>
              <a:rPr kumimoji="1" lang="en-US" altLang="ja-JP" dirty="0"/>
              <a:t>Level 2</a:t>
            </a:r>
            <a:endParaRPr kumimoji="1" lang="ja-JP" altLang="en-US" dirty="0"/>
          </a:p>
        </p:txBody>
      </p:sp>
      <p:sp>
        <p:nvSpPr>
          <p:cNvPr id="14" name="テキスト プレースホルダー 5"/>
          <p:cNvSpPr>
            <a:spLocks noGrp="1"/>
          </p:cNvSpPr>
          <p:nvPr>
            <p:ph type="body" sz="quarter" idx="18" hasCustomPrompt="1"/>
          </p:nvPr>
        </p:nvSpPr>
        <p:spPr>
          <a:xfrm>
            <a:off x="10107885" y="4374859"/>
            <a:ext cx="6851923" cy="3432402"/>
          </a:xfrm>
          <a:noFill/>
        </p:spPr>
        <p:txBody>
          <a:bodyPr anchor="t">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400" spc="0">
                <a:solidFill>
                  <a:schemeClr val="bg2"/>
                </a:solidFill>
                <a:effectLst>
                  <a:outerShdw blurRad="50800" dist="38100" dir="2700000" algn="tl" rotWithShape="0">
                    <a:schemeClr val="tx1">
                      <a:alpha val="40000"/>
                    </a:schemeClr>
                  </a:outerShdw>
                </a:effectLst>
              </a:defRPr>
            </a:lvl1pPr>
            <a:lvl2pPr marL="720000" indent="-360000">
              <a:spcBef>
                <a:spcPts val="0"/>
              </a:spcBef>
              <a:buClr>
                <a:schemeClr val="bg2">
                  <a:lumMod val="60000"/>
                  <a:lumOff val="40000"/>
                </a:schemeClr>
              </a:buClr>
              <a:buFont typeface="Wingdings" panose="05000000000000000000" pitchFamily="2" charset="2"/>
              <a:buChar char="§"/>
              <a:defRPr baseline="0">
                <a:solidFill>
                  <a:srgbClr val="515151"/>
                </a:solidFill>
                <a:effectLst>
                  <a:outerShdw blurRad="50800" dist="38100" dir="2700000" algn="tl" rotWithShape="0">
                    <a:schemeClr val="tx1">
                      <a:alpha val="40000"/>
                    </a:schemeClr>
                  </a:outerShdw>
                </a:effectLst>
              </a:defRPr>
            </a:lvl2pPr>
          </a:lstStyle>
          <a:p>
            <a:pPr lvl="0"/>
            <a:r>
              <a:rPr kumimoji="1" lang="en-US" altLang="ja-JP" dirty="0"/>
              <a:t>TEXT HERE</a:t>
            </a:r>
          </a:p>
          <a:p>
            <a:pPr lvl="1"/>
            <a:r>
              <a:rPr kumimoji="1" lang="en-US" altLang="ja-JP" dirty="0"/>
              <a:t>Level 2</a:t>
            </a:r>
            <a:endParaRPr kumimoji="1" lang="ja-JP" altLang="en-US" dirty="0"/>
          </a:p>
        </p:txBody>
      </p:sp>
    </p:spTree>
    <p:extLst>
      <p:ext uri="{BB962C8B-B14F-4D97-AF65-F5344CB8AC3E}">
        <p14:creationId xmlns:p14="http://schemas.microsoft.com/office/powerpoint/2010/main" val="208757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6" presetClass="entr" presetSubtype="37"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 calcmode="lin" valueType="num">
                                      <p:cBhvr additive="base">
                                        <p:cTn id="36"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1" end="1"/>
                                            </p:txEl>
                                          </p:spTgt>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 calcmode="lin" valueType="num">
                                      <p:cBhvr additive="base">
                                        <p:cTn id="4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14">
                                            <p:txEl>
                                              <p:pRg st="1" end="1"/>
                                            </p:txEl>
                                          </p:spTgt>
                                        </p:tgtEl>
                                        <p:attrNameLst>
                                          <p:attrName>style.visibility</p:attrName>
                                        </p:attrNameLst>
                                      </p:cBhvr>
                                      <p:to>
                                        <p:strVal val="visible"/>
                                      </p:to>
                                    </p:set>
                                    <p:anim calcmode="lin" valueType="num">
                                      <p:cBhvr additive="base">
                                        <p:cTn id="44"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4">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 lvl="2">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5" name="正方形/長方形 14"/>
          <p:cNvSpPr/>
          <p:nvPr userDrawn="1"/>
        </p:nvSpPr>
        <p:spPr>
          <a:xfrm rot="21600000">
            <a:off x="706187" y="3207022"/>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userDrawn="1"/>
        </p:nvSpPr>
        <p:spPr>
          <a:xfrm rot="-180000">
            <a:off x="531477" y="3249006"/>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1" name="テキスト プレースホルダー 5"/>
          <p:cNvSpPr>
            <a:spLocks noGrp="1"/>
          </p:cNvSpPr>
          <p:nvPr>
            <p:ph type="body" sz="quarter" idx="13" hasCustomPrompt="1"/>
          </p:nvPr>
        </p:nvSpPr>
        <p:spPr>
          <a:xfrm>
            <a:off x="851822" y="4392133"/>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4" hasCustomPrompt="1"/>
          </p:nvPr>
        </p:nvSpPr>
        <p:spPr>
          <a:xfrm rot="-180000">
            <a:off x="666491" y="3204002"/>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6" name="正方形/長方形 25"/>
          <p:cNvSpPr/>
          <p:nvPr userDrawn="1"/>
        </p:nvSpPr>
        <p:spPr>
          <a:xfrm rot="21600000">
            <a:off x="6442906"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6268196"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5" hasCustomPrompt="1"/>
          </p:nvPr>
        </p:nvSpPr>
        <p:spPr>
          <a:xfrm>
            <a:off x="6588541"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16" hasCustomPrompt="1"/>
          </p:nvPr>
        </p:nvSpPr>
        <p:spPr>
          <a:xfrm rot="-180000">
            <a:off x="6403210"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0" name="正方形/長方形 29"/>
          <p:cNvSpPr/>
          <p:nvPr userDrawn="1"/>
        </p:nvSpPr>
        <p:spPr>
          <a:xfrm rot="21600000">
            <a:off x="12179624" y="3208285"/>
            <a:ext cx="5405249" cy="53568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正方形/長方形 30"/>
          <p:cNvSpPr/>
          <p:nvPr userDrawn="1"/>
        </p:nvSpPr>
        <p:spPr>
          <a:xfrm rot="-180000">
            <a:off x="12004914" y="3250269"/>
            <a:ext cx="5225890" cy="792088"/>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2" name="テキスト プレースホルダー 5"/>
          <p:cNvSpPr>
            <a:spLocks noGrp="1"/>
          </p:cNvSpPr>
          <p:nvPr>
            <p:ph type="body" sz="quarter" idx="17" hasCustomPrompt="1"/>
          </p:nvPr>
        </p:nvSpPr>
        <p:spPr>
          <a:xfrm>
            <a:off x="12325259" y="4393396"/>
            <a:ext cx="5040559" cy="3946722"/>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18" hasCustomPrompt="1"/>
          </p:nvPr>
        </p:nvSpPr>
        <p:spPr>
          <a:xfrm rot="-180000">
            <a:off x="12139928" y="3205265"/>
            <a:ext cx="5000865"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3606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500"/>
                                        <p:tgtEl>
                                          <p:spTgt spid="26"/>
                                        </p:tgtEl>
                                      </p:cBhvr>
                                    </p:animEffect>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0-#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500"/>
                                        <p:tgtEl>
                                          <p:spTgt spid="28">
                                            <p:txEl>
                                              <p:pRg st="0" end="0"/>
                                            </p:txEl>
                                          </p:spTgt>
                                        </p:tgtEl>
                                      </p:cBhvr>
                                    </p:animEffect>
                                  </p:childTnLst>
                                </p:cTn>
                              </p:par>
                            </p:childTnLst>
                          </p:cTn>
                        </p:par>
                        <p:par>
                          <p:cTn id="38" fill="hold">
                            <p:stCondLst>
                              <p:cond delay="3000"/>
                            </p:stCondLst>
                            <p:childTnLst>
                              <p:par>
                                <p:cTn id="39" presetID="16" presetClass="entr" presetSubtype="37"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3500"/>
                            </p:stCondLst>
                            <p:childTnLst>
                              <p:par>
                                <p:cTn id="43" presetID="2" presetClass="entr" presetSubtype="8" decel="10000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additive="base">
                                        <p:cTn id="45" dur="500" fill="hold"/>
                                        <p:tgtEl>
                                          <p:spTgt spid="33"/>
                                        </p:tgtEl>
                                        <p:attrNameLst>
                                          <p:attrName>ppt_x</p:attrName>
                                        </p:attrNameLst>
                                      </p:cBhvr>
                                      <p:tavLst>
                                        <p:tav tm="0">
                                          <p:val>
                                            <p:strVal val="0-#ppt_w/2"/>
                                          </p:val>
                                        </p:tav>
                                        <p:tav tm="100000">
                                          <p:val>
                                            <p:strVal val="#ppt_x"/>
                                          </p:val>
                                        </p:tav>
                                      </p:tavLst>
                                    </p:anim>
                                    <p:anim calcmode="lin" valueType="num">
                                      <p:cBhvr additive="base">
                                        <p:cTn id="46" dur="500" fill="hold"/>
                                        <p:tgtEl>
                                          <p:spTgt spid="33"/>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Effect transition="in" filter="wipe(left)">
                                      <p:cBhvr>
                                        <p:cTn id="54"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 presetClass="entr" presetSubtype="8"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 presetClass="entr" presetSubtype="8"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List">
    <p:spTree>
      <p:nvGrpSpPr>
        <p:cNvPr id="1" name=""/>
        <p:cNvGrpSpPr/>
        <p:nvPr/>
      </p:nvGrpSpPr>
      <p:grpSpPr>
        <a:xfrm>
          <a:off x="0" y="0"/>
          <a:ext cx="0" cy="0"/>
          <a:chOff x="0" y="0"/>
          <a:chExt cx="0" cy="0"/>
        </a:xfrm>
      </p:grpSpPr>
      <p:sp>
        <p:nvSpPr>
          <p:cNvPr id="50" name="正方形/長方形 49"/>
          <p:cNvSpPr/>
          <p:nvPr userDrawn="1"/>
        </p:nvSpPr>
        <p:spPr>
          <a:xfrm>
            <a:off x="0" y="2983260"/>
            <a:ext cx="18286413" cy="57156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3079189" y="3571539"/>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1</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4012636" y="396467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7" name="テキスト ボックス 26"/>
          <p:cNvSpPr txBox="1"/>
          <p:nvPr userDrawn="1"/>
        </p:nvSpPr>
        <p:spPr>
          <a:xfrm>
            <a:off x="3079188" y="5409080"/>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2</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28" name="テキスト プレースホルダー 5"/>
          <p:cNvSpPr>
            <a:spLocks noGrp="1"/>
          </p:cNvSpPr>
          <p:nvPr>
            <p:ph type="body" sz="quarter" idx="17" hasCustomPrompt="1"/>
          </p:nvPr>
        </p:nvSpPr>
        <p:spPr>
          <a:xfrm>
            <a:off x="4012636" y="5802217"/>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テキスト ボックス 34"/>
          <p:cNvSpPr txBox="1"/>
          <p:nvPr userDrawn="1"/>
        </p:nvSpPr>
        <p:spPr>
          <a:xfrm>
            <a:off x="3079189" y="7236226"/>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3</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36" name="テキスト プレースホルダー 5"/>
          <p:cNvSpPr>
            <a:spLocks noGrp="1"/>
          </p:cNvSpPr>
          <p:nvPr>
            <p:ph type="body" sz="quarter" idx="19" hasCustomPrompt="1"/>
          </p:nvPr>
        </p:nvSpPr>
        <p:spPr>
          <a:xfrm>
            <a:off x="4012636" y="7629363"/>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9" name="テキスト ボックス 38"/>
          <p:cNvSpPr txBox="1"/>
          <p:nvPr userDrawn="1"/>
        </p:nvSpPr>
        <p:spPr>
          <a:xfrm>
            <a:off x="9681995" y="3589692"/>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4</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0" name="テキスト プレースホルダー 5"/>
          <p:cNvSpPr>
            <a:spLocks noGrp="1"/>
          </p:cNvSpPr>
          <p:nvPr>
            <p:ph type="body" sz="quarter" idx="21" hasCustomPrompt="1"/>
          </p:nvPr>
        </p:nvSpPr>
        <p:spPr>
          <a:xfrm>
            <a:off x="10615442" y="3982829"/>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ボックス 42"/>
          <p:cNvSpPr txBox="1"/>
          <p:nvPr userDrawn="1"/>
        </p:nvSpPr>
        <p:spPr>
          <a:xfrm>
            <a:off x="9681994" y="5427233"/>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5</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4" name="テキスト プレースホルダー 5"/>
          <p:cNvSpPr>
            <a:spLocks noGrp="1"/>
          </p:cNvSpPr>
          <p:nvPr>
            <p:ph type="body" sz="quarter" idx="23" hasCustomPrompt="1"/>
          </p:nvPr>
        </p:nvSpPr>
        <p:spPr>
          <a:xfrm>
            <a:off x="10615442" y="5820370"/>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ボックス 46"/>
          <p:cNvSpPr txBox="1"/>
          <p:nvPr userDrawn="1"/>
        </p:nvSpPr>
        <p:spPr>
          <a:xfrm>
            <a:off x="9681995" y="7254379"/>
            <a:ext cx="4780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6</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48" name="テキスト プレースホルダー 5"/>
          <p:cNvSpPr>
            <a:spLocks noGrp="1"/>
          </p:cNvSpPr>
          <p:nvPr>
            <p:ph type="body" sz="quarter" idx="25" hasCustomPrompt="1"/>
          </p:nvPr>
        </p:nvSpPr>
        <p:spPr>
          <a:xfrm>
            <a:off x="10615442" y="7647516"/>
            <a:ext cx="4906048" cy="601329"/>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5172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6">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p:cTn id="2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31"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32" dur="500"/>
                                        <p:tgtEl>
                                          <p:spTgt spid="14">
                                            <p:txEl>
                                              <p:pRg st="0" end="0"/>
                                            </p:txEl>
                                          </p:spTgt>
                                        </p:tgtEl>
                                      </p:cBhvr>
                                    </p:animEffect>
                                  </p:childTnLst>
                                </p:cTn>
                              </p:par>
                            </p:childTnLst>
                          </p:cTn>
                        </p:par>
                        <p:par>
                          <p:cTn id="33" fill="hold">
                            <p:stCondLst>
                              <p:cond delay="1000"/>
                            </p:stCondLst>
                            <p:childTnLst>
                              <p:par>
                                <p:cTn id="34" presetID="3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fltVal val="0"/>
                                          </p:val>
                                        </p:tav>
                                        <p:tav tm="100000">
                                          <p:val>
                                            <p:strVal val="#ppt_w"/>
                                          </p:val>
                                        </p:tav>
                                      </p:tavLst>
                                    </p:anim>
                                    <p:anim calcmode="lin" valueType="num">
                                      <p:cBhvr>
                                        <p:cTn id="37" dur="500" fill="hold"/>
                                        <p:tgtEl>
                                          <p:spTgt spid="25"/>
                                        </p:tgtEl>
                                        <p:attrNameLst>
                                          <p:attrName>ppt_h</p:attrName>
                                        </p:attrNameLst>
                                      </p:cBhvr>
                                      <p:tavLst>
                                        <p:tav tm="0">
                                          <p:val>
                                            <p:fltVal val="0"/>
                                          </p:val>
                                        </p:tav>
                                        <p:tav tm="100000">
                                          <p:val>
                                            <p:strVal val="#ppt_h"/>
                                          </p:val>
                                        </p:tav>
                                      </p:tavLst>
                                    </p:anim>
                                    <p:anim calcmode="lin" valueType="num">
                                      <p:cBhvr>
                                        <p:cTn id="38" dur="500" fill="hold"/>
                                        <p:tgtEl>
                                          <p:spTgt spid="25"/>
                                        </p:tgtEl>
                                        <p:attrNameLst>
                                          <p:attrName>style.rotation</p:attrName>
                                        </p:attrNameLst>
                                      </p:cBhvr>
                                      <p:tavLst>
                                        <p:tav tm="0">
                                          <p:val>
                                            <p:fltVal val="90"/>
                                          </p:val>
                                        </p:tav>
                                        <p:tav tm="100000">
                                          <p:val>
                                            <p:fltVal val="0"/>
                                          </p:val>
                                        </p:tav>
                                      </p:tavLst>
                                    </p:anim>
                                    <p:animEffect transition="in" filter="fade">
                                      <p:cBhvr>
                                        <p:cTn id="39" dur="500"/>
                                        <p:tgtEl>
                                          <p:spTgt spid="25"/>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 calcmode="lin" valueType="num">
                                      <p:cBhvr>
                                        <p:cTn id="44" dur="500" fill="hold"/>
                                        <p:tgtEl>
                                          <p:spTgt spid="27"/>
                                        </p:tgtEl>
                                        <p:attrNameLst>
                                          <p:attrName>style.rotation</p:attrName>
                                        </p:attrNameLst>
                                      </p:cBhvr>
                                      <p:tavLst>
                                        <p:tav tm="0">
                                          <p:val>
                                            <p:fltVal val="90"/>
                                          </p:val>
                                        </p:tav>
                                        <p:tav tm="100000">
                                          <p:val>
                                            <p:fltVal val="0"/>
                                          </p:val>
                                        </p:tav>
                                      </p:tavLst>
                                    </p:anim>
                                    <p:animEffect transition="in" filter="fade">
                                      <p:cBhvr>
                                        <p:cTn id="45" dur="500"/>
                                        <p:tgtEl>
                                          <p:spTgt spid="27"/>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p:cTn id="48"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26">
                                            <p:txEl>
                                              <p:pRg st="0" end="0"/>
                                            </p:txEl>
                                          </p:spTgt>
                                        </p:tgtEl>
                                        <p:attrNameLst>
                                          <p:attrName>ppt_h</p:attrName>
                                        </p:attrNameLst>
                                      </p:cBhvr>
                                      <p:tavLst>
                                        <p:tav tm="0">
                                          <p:val>
                                            <p:fltVal val="0"/>
                                          </p:val>
                                        </p:tav>
                                        <p:tav tm="100000">
                                          <p:val>
                                            <p:strVal val="#ppt_h"/>
                                          </p:val>
                                        </p:tav>
                                      </p:tavLst>
                                    </p:anim>
                                    <p:anim calcmode="lin" valueType="num">
                                      <p:cBhvr>
                                        <p:cTn id="50" dur="500" fill="hold"/>
                                        <p:tgtEl>
                                          <p:spTgt spid="26">
                                            <p:txEl>
                                              <p:pRg st="0" end="0"/>
                                            </p:txEl>
                                          </p:spTgt>
                                        </p:tgtEl>
                                        <p:attrNameLst>
                                          <p:attrName>style.rotation</p:attrName>
                                        </p:attrNameLst>
                                      </p:cBhvr>
                                      <p:tavLst>
                                        <p:tav tm="0">
                                          <p:val>
                                            <p:fltVal val="90"/>
                                          </p:val>
                                        </p:tav>
                                        <p:tav tm="100000">
                                          <p:val>
                                            <p:fltVal val="0"/>
                                          </p:val>
                                        </p:tav>
                                      </p:tavLst>
                                    </p:anim>
                                    <p:animEffect transition="in" filter="fade">
                                      <p:cBhvr>
                                        <p:cTn id="51" dur="500"/>
                                        <p:tgtEl>
                                          <p:spTgt spid="26">
                                            <p:txEl>
                                              <p:pRg st="0" end="0"/>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28">
                                            <p:txEl>
                                              <p:pRg st="0" end="0"/>
                                            </p:txEl>
                                          </p:spTgt>
                                        </p:tgtEl>
                                        <p:attrNameLst>
                                          <p:attrName>style.visibility</p:attrName>
                                        </p:attrNameLst>
                                      </p:cBhvr>
                                      <p:to>
                                        <p:strVal val="visible"/>
                                      </p:to>
                                    </p:set>
                                    <p:anim calcmode="lin" valueType="num">
                                      <p:cBhvr>
                                        <p:cTn id="5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56" dur="5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57" dur="500"/>
                                        <p:tgtEl>
                                          <p:spTgt spid="28">
                                            <p:txEl>
                                              <p:pRg st="0" end="0"/>
                                            </p:txEl>
                                          </p:spTgt>
                                        </p:tgtEl>
                                      </p:cBhvr>
                                    </p:animEffect>
                                  </p:childTnLst>
                                </p:cTn>
                              </p:par>
                            </p:childTnLst>
                          </p:cTn>
                        </p:par>
                        <p:par>
                          <p:cTn id="58" fill="hold">
                            <p:stCondLst>
                              <p:cond delay="1500"/>
                            </p:stCondLst>
                            <p:childTnLst>
                              <p:par>
                                <p:cTn id="59" presetID="31" presetClass="entr" presetSubtype="0" fill="hold" nodeType="after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 calcmode="lin" valueType="num">
                                      <p:cBhvr>
                                        <p:cTn id="63" dur="500" fill="hold"/>
                                        <p:tgtEl>
                                          <p:spTgt spid="33"/>
                                        </p:tgtEl>
                                        <p:attrNameLst>
                                          <p:attrName>style.rotation</p:attrName>
                                        </p:attrNameLst>
                                      </p:cBhvr>
                                      <p:tavLst>
                                        <p:tav tm="0">
                                          <p:val>
                                            <p:fltVal val="90"/>
                                          </p:val>
                                        </p:tav>
                                        <p:tav tm="100000">
                                          <p:val>
                                            <p:fltVal val="0"/>
                                          </p:val>
                                        </p:tav>
                                      </p:tavLst>
                                    </p:anim>
                                    <p:animEffect transition="in" filter="fade">
                                      <p:cBhvr>
                                        <p:cTn id="64" dur="500"/>
                                        <p:tgtEl>
                                          <p:spTgt spid="33"/>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 calcmode="lin" valueType="num">
                                      <p:cBhvr>
                                        <p:cTn id="69" dur="500" fill="hold"/>
                                        <p:tgtEl>
                                          <p:spTgt spid="35"/>
                                        </p:tgtEl>
                                        <p:attrNameLst>
                                          <p:attrName>style.rotation</p:attrName>
                                        </p:attrNameLst>
                                      </p:cBhvr>
                                      <p:tavLst>
                                        <p:tav tm="0">
                                          <p:val>
                                            <p:fltVal val="90"/>
                                          </p:val>
                                        </p:tav>
                                        <p:tav tm="100000">
                                          <p:val>
                                            <p:fltVal val="0"/>
                                          </p:val>
                                        </p:tav>
                                      </p:tavLst>
                                    </p:anim>
                                    <p:animEffect transition="in" filter="fade">
                                      <p:cBhvr>
                                        <p:cTn id="70" dur="500"/>
                                        <p:tgtEl>
                                          <p:spTgt spid="35"/>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4">
                                            <p:txEl>
                                              <p:pRg st="0" end="0"/>
                                            </p:txEl>
                                          </p:spTgt>
                                        </p:tgtEl>
                                        <p:attrNameLst>
                                          <p:attrName>style.visibility</p:attrName>
                                        </p:attrNameLst>
                                      </p:cBhvr>
                                      <p:to>
                                        <p:strVal val="visible"/>
                                      </p:to>
                                    </p:set>
                                    <p:anim calcmode="lin" valueType="num">
                                      <p:cBhvr>
                                        <p:cTn id="7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34">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34">
                                            <p:txEl>
                                              <p:pRg st="0" end="0"/>
                                            </p:txEl>
                                          </p:spTgt>
                                        </p:tgtEl>
                                        <p:attrNameLst>
                                          <p:attrName>style.rotation</p:attrName>
                                        </p:attrNameLst>
                                      </p:cBhvr>
                                      <p:tavLst>
                                        <p:tav tm="0">
                                          <p:val>
                                            <p:fltVal val="90"/>
                                          </p:val>
                                        </p:tav>
                                        <p:tav tm="100000">
                                          <p:val>
                                            <p:fltVal val="0"/>
                                          </p:val>
                                        </p:tav>
                                      </p:tavLst>
                                    </p:anim>
                                    <p:animEffect transition="in" filter="fade">
                                      <p:cBhvr>
                                        <p:cTn id="76" dur="500"/>
                                        <p:tgtEl>
                                          <p:spTgt spid="34">
                                            <p:txEl>
                                              <p:pRg st="0" end="0"/>
                                            </p:txEl>
                                          </p:spTgt>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
                                            <p:txEl>
                                              <p:pRg st="0" end="0"/>
                                            </p:txEl>
                                          </p:spTgt>
                                        </p:tgtEl>
                                        <p:attrNameLst>
                                          <p:attrName>style.visibility</p:attrName>
                                        </p:attrNameLst>
                                      </p:cBhvr>
                                      <p:to>
                                        <p:strVal val="visible"/>
                                      </p:to>
                                    </p:set>
                                    <p:anim calcmode="lin" valueType="num">
                                      <p:cBhvr>
                                        <p:cTn id="79"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81" dur="500" fill="hold"/>
                                        <p:tgtEl>
                                          <p:spTgt spid="36">
                                            <p:txEl>
                                              <p:pRg st="0" end="0"/>
                                            </p:txEl>
                                          </p:spTgt>
                                        </p:tgtEl>
                                        <p:attrNameLst>
                                          <p:attrName>style.rotation</p:attrName>
                                        </p:attrNameLst>
                                      </p:cBhvr>
                                      <p:tavLst>
                                        <p:tav tm="0">
                                          <p:val>
                                            <p:fltVal val="90"/>
                                          </p:val>
                                        </p:tav>
                                        <p:tav tm="100000">
                                          <p:val>
                                            <p:fltVal val="0"/>
                                          </p:val>
                                        </p:tav>
                                      </p:tavLst>
                                    </p:anim>
                                    <p:animEffect transition="in" filter="fade">
                                      <p:cBhvr>
                                        <p:cTn id="82" dur="500"/>
                                        <p:tgtEl>
                                          <p:spTgt spid="36">
                                            <p:txEl>
                                              <p:pRg st="0" end="0"/>
                                            </p:txEl>
                                          </p:spTgt>
                                        </p:tgtEl>
                                      </p:cBhvr>
                                    </p:animEffect>
                                  </p:childTnLst>
                                </p:cTn>
                              </p:par>
                            </p:childTnLst>
                          </p:cTn>
                        </p:par>
                        <p:par>
                          <p:cTn id="83" fill="hold">
                            <p:stCondLst>
                              <p:cond delay="2000"/>
                            </p:stCondLst>
                            <p:childTnLst>
                              <p:par>
                                <p:cTn id="84" presetID="31" presetClass="entr" presetSubtype="0" fill="hold" nodeType="afterEffect">
                                  <p:stCondLst>
                                    <p:cond delay="0"/>
                                  </p:stCondLst>
                                  <p:childTnLst>
                                    <p:set>
                                      <p:cBhvr>
                                        <p:cTn id="85" dur="1" fill="hold">
                                          <p:stCondLst>
                                            <p:cond delay="0"/>
                                          </p:stCondLst>
                                        </p:cTn>
                                        <p:tgtEl>
                                          <p:spTgt spid="37"/>
                                        </p:tgtEl>
                                        <p:attrNameLst>
                                          <p:attrName>style.visibility</p:attrName>
                                        </p:attrNameLst>
                                      </p:cBhvr>
                                      <p:to>
                                        <p:strVal val="visible"/>
                                      </p:to>
                                    </p:set>
                                    <p:anim calcmode="lin" valueType="num">
                                      <p:cBhvr>
                                        <p:cTn id="86" dur="500" fill="hold"/>
                                        <p:tgtEl>
                                          <p:spTgt spid="37"/>
                                        </p:tgtEl>
                                        <p:attrNameLst>
                                          <p:attrName>ppt_w</p:attrName>
                                        </p:attrNameLst>
                                      </p:cBhvr>
                                      <p:tavLst>
                                        <p:tav tm="0">
                                          <p:val>
                                            <p:fltVal val="0"/>
                                          </p:val>
                                        </p:tav>
                                        <p:tav tm="100000">
                                          <p:val>
                                            <p:strVal val="#ppt_w"/>
                                          </p:val>
                                        </p:tav>
                                      </p:tavLst>
                                    </p:anim>
                                    <p:anim calcmode="lin" valueType="num">
                                      <p:cBhvr>
                                        <p:cTn id="87" dur="500" fill="hold"/>
                                        <p:tgtEl>
                                          <p:spTgt spid="37"/>
                                        </p:tgtEl>
                                        <p:attrNameLst>
                                          <p:attrName>ppt_h</p:attrName>
                                        </p:attrNameLst>
                                      </p:cBhvr>
                                      <p:tavLst>
                                        <p:tav tm="0">
                                          <p:val>
                                            <p:fltVal val="0"/>
                                          </p:val>
                                        </p:tav>
                                        <p:tav tm="100000">
                                          <p:val>
                                            <p:strVal val="#ppt_h"/>
                                          </p:val>
                                        </p:tav>
                                      </p:tavLst>
                                    </p:anim>
                                    <p:anim calcmode="lin" valueType="num">
                                      <p:cBhvr>
                                        <p:cTn id="88" dur="500" fill="hold"/>
                                        <p:tgtEl>
                                          <p:spTgt spid="37"/>
                                        </p:tgtEl>
                                        <p:attrNameLst>
                                          <p:attrName>style.rotation</p:attrName>
                                        </p:attrNameLst>
                                      </p:cBhvr>
                                      <p:tavLst>
                                        <p:tav tm="0">
                                          <p:val>
                                            <p:fltVal val="90"/>
                                          </p:val>
                                        </p:tav>
                                        <p:tav tm="100000">
                                          <p:val>
                                            <p:fltVal val="0"/>
                                          </p:val>
                                        </p:tav>
                                      </p:tavLst>
                                    </p:anim>
                                    <p:animEffect transition="in" filter="fade">
                                      <p:cBhvr>
                                        <p:cTn id="89" dur="500"/>
                                        <p:tgtEl>
                                          <p:spTgt spid="37"/>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p:cTn id="92" dur="500" fill="hold"/>
                                        <p:tgtEl>
                                          <p:spTgt spid="39"/>
                                        </p:tgtEl>
                                        <p:attrNameLst>
                                          <p:attrName>ppt_w</p:attrName>
                                        </p:attrNameLst>
                                      </p:cBhvr>
                                      <p:tavLst>
                                        <p:tav tm="0">
                                          <p:val>
                                            <p:fltVal val="0"/>
                                          </p:val>
                                        </p:tav>
                                        <p:tav tm="100000">
                                          <p:val>
                                            <p:strVal val="#ppt_w"/>
                                          </p:val>
                                        </p:tav>
                                      </p:tavLst>
                                    </p:anim>
                                    <p:anim calcmode="lin" valueType="num">
                                      <p:cBhvr>
                                        <p:cTn id="93" dur="500" fill="hold"/>
                                        <p:tgtEl>
                                          <p:spTgt spid="39"/>
                                        </p:tgtEl>
                                        <p:attrNameLst>
                                          <p:attrName>ppt_h</p:attrName>
                                        </p:attrNameLst>
                                      </p:cBhvr>
                                      <p:tavLst>
                                        <p:tav tm="0">
                                          <p:val>
                                            <p:fltVal val="0"/>
                                          </p:val>
                                        </p:tav>
                                        <p:tav tm="100000">
                                          <p:val>
                                            <p:strVal val="#ppt_h"/>
                                          </p:val>
                                        </p:tav>
                                      </p:tavLst>
                                    </p:anim>
                                    <p:anim calcmode="lin" valueType="num">
                                      <p:cBhvr>
                                        <p:cTn id="94" dur="500" fill="hold"/>
                                        <p:tgtEl>
                                          <p:spTgt spid="39"/>
                                        </p:tgtEl>
                                        <p:attrNameLst>
                                          <p:attrName>style.rotation</p:attrName>
                                        </p:attrNameLst>
                                      </p:cBhvr>
                                      <p:tavLst>
                                        <p:tav tm="0">
                                          <p:val>
                                            <p:fltVal val="90"/>
                                          </p:val>
                                        </p:tav>
                                        <p:tav tm="100000">
                                          <p:val>
                                            <p:fltVal val="0"/>
                                          </p:val>
                                        </p:tav>
                                      </p:tavLst>
                                    </p:anim>
                                    <p:animEffect transition="in" filter="fade">
                                      <p:cBhvr>
                                        <p:cTn id="95" dur="500"/>
                                        <p:tgtEl>
                                          <p:spTgt spid="39"/>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38">
                                            <p:txEl>
                                              <p:pRg st="0" end="0"/>
                                            </p:txEl>
                                          </p:spTgt>
                                        </p:tgtEl>
                                        <p:attrNameLst>
                                          <p:attrName>style.visibility</p:attrName>
                                        </p:attrNameLst>
                                      </p:cBhvr>
                                      <p:to>
                                        <p:strVal val="visible"/>
                                      </p:to>
                                    </p:set>
                                    <p:anim calcmode="lin" valueType="num">
                                      <p:cBhvr>
                                        <p:cTn id="98"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38">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38">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38">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p:cTn id="104"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106" dur="500" fill="hold"/>
                                        <p:tgtEl>
                                          <p:spTgt spid="40">
                                            <p:txEl>
                                              <p:pRg st="0" end="0"/>
                                            </p:txEl>
                                          </p:spTgt>
                                        </p:tgtEl>
                                        <p:attrNameLst>
                                          <p:attrName>style.rotation</p:attrName>
                                        </p:attrNameLst>
                                      </p:cBhvr>
                                      <p:tavLst>
                                        <p:tav tm="0">
                                          <p:val>
                                            <p:fltVal val="90"/>
                                          </p:val>
                                        </p:tav>
                                        <p:tav tm="100000">
                                          <p:val>
                                            <p:fltVal val="0"/>
                                          </p:val>
                                        </p:tav>
                                      </p:tavLst>
                                    </p:anim>
                                    <p:animEffect transition="in" filter="fade">
                                      <p:cBhvr>
                                        <p:cTn id="107" dur="500"/>
                                        <p:tgtEl>
                                          <p:spTgt spid="40">
                                            <p:txEl>
                                              <p:pRg st="0" end="0"/>
                                            </p:txEl>
                                          </p:spTgt>
                                        </p:tgtEl>
                                      </p:cBhvr>
                                    </p:animEffect>
                                  </p:childTnLst>
                                </p:cTn>
                              </p:par>
                            </p:childTnLst>
                          </p:cTn>
                        </p:par>
                        <p:par>
                          <p:cTn id="108" fill="hold">
                            <p:stCondLst>
                              <p:cond delay="2500"/>
                            </p:stCondLst>
                            <p:childTnLst>
                              <p:par>
                                <p:cTn id="109" presetID="31" presetClass="entr" presetSubtype="0" fill="hold" nodeType="after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p:cTn id="111" dur="500" fill="hold"/>
                                        <p:tgtEl>
                                          <p:spTgt spid="41"/>
                                        </p:tgtEl>
                                        <p:attrNameLst>
                                          <p:attrName>ppt_w</p:attrName>
                                        </p:attrNameLst>
                                      </p:cBhvr>
                                      <p:tavLst>
                                        <p:tav tm="0">
                                          <p:val>
                                            <p:fltVal val="0"/>
                                          </p:val>
                                        </p:tav>
                                        <p:tav tm="100000">
                                          <p:val>
                                            <p:strVal val="#ppt_w"/>
                                          </p:val>
                                        </p:tav>
                                      </p:tavLst>
                                    </p:anim>
                                    <p:anim calcmode="lin" valueType="num">
                                      <p:cBhvr>
                                        <p:cTn id="112" dur="500" fill="hold"/>
                                        <p:tgtEl>
                                          <p:spTgt spid="41"/>
                                        </p:tgtEl>
                                        <p:attrNameLst>
                                          <p:attrName>ppt_h</p:attrName>
                                        </p:attrNameLst>
                                      </p:cBhvr>
                                      <p:tavLst>
                                        <p:tav tm="0">
                                          <p:val>
                                            <p:fltVal val="0"/>
                                          </p:val>
                                        </p:tav>
                                        <p:tav tm="100000">
                                          <p:val>
                                            <p:strVal val="#ppt_h"/>
                                          </p:val>
                                        </p:tav>
                                      </p:tavLst>
                                    </p:anim>
                                    <p:anim calcmode="lin" valueType="num">
                                      <p:cBhvr>
                                        <p:cTn id="113" dur="500" fill="hold"/>
                                        <p:tgtEl>
                                          <p:spTgt spid="41"/>
                                        </p:tgtEl>
                                        <p:attrNameLst>
                                          <p:attrName>style.rotation</p:attrName>
                                        </p:attrNameLst>
                                      </p:cBhvr>
                                      <p:tavLst>
                                        <p:tav tm="0">
                                          <p:val>
                                            <p:fltVal val="90"/>
                                          </p:val>
                                        </p:tav>
                                        <p:tav tm="100000">
                                          <p:val>
                                            <p:fltVal val="0"/>
                                          </p:val>
                                        </p:tav>
                                      </p:tavLst>
                                    </p:anim>
                                    <p:animEffect transition="in" filter="fade">
                                      <p:cBhvr>
                                        <p:cTn id="114" dur="500"/>
                                        <p:tgtEl>
                                          <p:spTgt spid="41"/>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500" fill="hold"/>
                                        <p:tgtEl>
                                          <p:spTgt spid="43"/>
                                        </p:tgtEl>
                                        <p:attrNameLst>
                                          <p:attrName>ppt_w</p:attrName>
                                        </p:attrNameLst>
                                      </p:cBhvr>
                                      <p:tavLst>
                                        <p:tav tm="0">
                                          <p:val>
                                            <p:fltVal val="0"/>
                                          </p:val>
                                        </p:tav>
                                        <p:tav tm="100000">
                                          <p:val>
                                            <p:strVal val="#ppt_w"/>
                                          </p:val>
                                        </p:tav>
                                      </p:tavLst>
                                    </p:anim>
                                    <p:anim calcmode="lin" valueType="num">
                                      <p:cBhvr>
                                        <p:cTn id="118" dur="500" fill="hold"/>
                                        <p:tgtEl>
                                          <p:spTgt spid="43"/>
                                        </p:tgtEl>
                                        <p:attrNameLst>
                                          <p:attrName>ppt_h</p:attrName>
                                        </p:attrNameLst>
                                      </p:cBhvr>
                                      <p:tavLst>
                                        <p:tav tm="0">
                                          <p:val>
                                            <p:fltVal val="0"/>
                                          </p:val>
                                        </p:tav>
                                        <p:tav tm="100000">
                                          <p:val>
                                            <p:strVal val="#ppt_h"/>
                                          </p:val>
                                        </p:tav>
                                      </p:tavLst>
                                    </p:anim>
                                    <p:anim calcmode="lin" valueType="num">
                                      <p:cBhvr>
                                        <p:cTn id="119" dur="500" fill="hold"/>
                                        <p:tgtEl>
                                          <p:spTgt spid="43"/>
                                        </p:tgtEl>
                                        <p:attrNameLst>
                                          <p:attrName>style.rotation</p:attrName>
                                        </p:attrNameLst>
                                      </p:cBhvr>
                                      <p:tavLst>
                                        <p:tav tm="0">
                                          <p:val>
                                            <p:fltVal val="90"/>
                                          </p:val>
                                        </p:tav>
                                        <p:tav tm="100000">
                                          <p:val>
                                            <p:fltVal val="0"/>
                                          </p:val>
                                        </p:tav>
                                      </p:tavLst>
                                    </p:anim>
                                    <p:animEffect transition="in" filter="fade">
                                      <p:cBhvr>
                                        <p:cTn id="120" dur="500"/>
                                        <p:tgtEl>
                                          <p:spTgt spid="43"/>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42">
                                            <p:txEl>
                                              <p:pRg st="0" end="0"/>
                                            </p:txEl>
                                          </p:spTgt>
                                        </p:tgtEl>
                                        <p:attrNameLst>
                                          <p:attrName>style.visibility</p:attrName>
                                        </p:attrNameLst>
                                      </p:cBhvr>
                                      <p:to>
                                        <p:strVal val="visible"/>
                                      </p:to>
                                    </p:set>
                                    <p:anim calcmode="lin" valueType="num">
                                      <p:cBhvr>
                                        <p:cTn id="123"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24" dur="500" fill="hold"/>
                                        <p:tgtEl>
                                          <p:spTgt spid="42">
                                            <p:txEl>
                                              <p:pRg st="0" end="0"/>
                                            </p:txEl>
                                          </p:spTgt>
                                        </p:tgtEl>
                                        <p:attrNameLst>
                                          <p:attrName>ppt_h</p:attrName>
                                        </p:attrNameLst>
                                      </p:cBhvr>
                                      <p:tavLst>
                                        <p:tav tm="0">
                                          <p:val>
                                            <p:fltVal val="0"/>
                                          </p:val>
                                        </p:tav>
                                        <p:tav tm="100000">
                                          <p:val>
                                            <p:strVal val="#ppt_h"/>
                                          </p:val>
                                        </p:tav>
                                      </p:tavLst>
                                    </p:anim>
                                    <p:anim calcmode="lin" valueType="num">
                                      <p:cBhvr>
                                        <p:cTn id="125" dur="500" fill="hold"/>
                                        <p:tgtEl>
                                          <p:spTgt spid="42">
                                            <p:txEl>
                                              <p:pRg st="0" end="0"/>
                                            </p:txEl>
                                          </p:spTgt>
                                        </p:tgtEl>
                                        <p:attrNameLst>
                                          <p:attrName>style.rotation</p:attrName>
                                        </p:attrNameLst>
                                      </p:cBhvr>
                                      <p:tavLst>
                                        <p:tav tm="0">
                                          <p:val>
                                            <p:fltVal val="90"/>
                                          </p:val>
                                        </p:tav>
                                        <p:tav tm="100000">
                                          <p:val>
                                            <p:fltVal val="0"/>
                                          </p:val>
                                        </p:tav>
                                      </p:tavLst>
                                    </p:anim>
                                    <p:animEffect transition="in" filter="fade">
                                      <p:cBhvr>
                                        <p:cTn id="126" dur="500"/>
                                        <p:tgtEl>
                                          <p:spTgt spid="42">
                                            <p:txEl>
                                              <p:pRg st="0" end="0"/>
                                            </p:txEl>
                                          </p:spTgt>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44">
                                            <p:txEl>
                                              <p:pRg st="0" end="0"/>
                                            </p:txEl>
                                          </p:spTgt>
                                        </p:tgtEl>
                                        <p:attrNameLst>
                                          <p:attrName>style.visibility</p:attrName>
                                        </p:attrNameLst>
                                      </p:cBhvr>
                                      <p:to>
                                        <p:strVal val="visible"/>
                                      </p:to>
                                    </p:set>
                                    <p:anim calcmode="lin" valueType="num">
                                      <p:cBhvr>
                                        <p:cTn id="129"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0"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31" dur="500" fill="hold"/>
                                        <p:tgtEl>
                                          <p:spTgt spid="44">
                                            <p:txEl>
                                              <p:pRg st="0" end="0"/>
                                            </p:txEl>
                                          </p:spTgt>
                                        </p:tgtEl>
                                        <p:attrNameLst>
                                          <p:attrName>style.rotation</p:attrName>
                                        </p:attrNameLst>
                                      </p:cBhvr>
                                      <p:tavLst>
                                        <p:tav tm="0">
                                          <p:val>
                                            <p:fltVal val="90"/>
                                          </p:val>
                                        </p:tav>
                                        <p:tav tm="100000">
                                          <p:val>
                                            <p:fltVal val="0"/>
                                          </p:val>
                                        </p:tav>
                                      </p:tavLst>
                                    </p:anim>
                                    <p:animEffect transition="in" filter="fade">
                                      <p:cBhvr>
                                        <p:cTn id="132" dur="500"/>
                                        <p:tgtEl>
                                          <p:spTgt spid="44">
                                            <p:txEl>
                                              <p:pRg st="0" end="0"/>
                                            </p:txEl>
                                          </p:spTgt>
                                        </p:tgtEl>
                                      </p:cBhvr>
                                    </p:animEffect>
                                  </p:childTnLst>
                                </p:cTn>
                              </p:par>
                            </p:childTnLst>
                          </p:cTn>
                        </p:par>
                        <p:par>
                          <p:cTn id="133" fill="hold">
                            <p:stCondLst>
                              <p:cond delay="3000"/>
                            </p:stCondLst>
                            <p:childTnLst>
                              <p:par>
                                <p:cTn id="134" presetID="31" presetClass="entr" presetSubtype="0" fill="hold" nodeType="afterEffect">
                                  <p:stCondLst>
                                    <p:cond delay="0"/>
                                  </p:stCondLst>
                                  <p:childTnLst>
                                    <p:set>
                                      <p:cBhvr>
                                        <p:cTn id="135" dur="1" fill="hold">
                                          <p:stCondLst>
                                            <p:cond delay="0"/>
                                          </p:stCondLst>
                                        </p:cTn>
                                        <p:tgtEl>
                                          <p:spTgt spid="45"/>
                                        </p:tgtEl>
                                        <p:attrNameLst>
                                          <p:attrName>style.visibility</p:attrName>
                                        </p:attrNameLst>
                                      </p:cBhvr>
                                      <p:to>
                                        <p:strVal val="visible"/>
                                      </p:to>
                                    </p:set>
                                    <p:anim calcmode="lin" valueType="num">
                                      <p:cBhvr>
                                        <p:cTn id="136" dur="500" fill="hold"/>
                                        <p:tgtEl>
                                          <p:spTgt spid="45"/>
                                        </p:tgtEl>
                                        <p:attrNameLst>
                                          <p:attrName>ppt_w</p:attrName>
                                        </p:attrNameLst>
                                      </p:cBhvr>
                                      <p:tavLst>
                                        <p:tav tm="0">
                                          <p:val>
                                            <p:fltVal val="0"/>
                                          </p:val>
                                        </p:tav>
                                        <p:tav tm="100000">
                                          <p:val>
                                            <p:strVal val="#ppt_w"/>
                                          </p:val>
                                        </p:tav>
                                      </p:tavLst>
                                    </p:anim>
                                    <p:anim calcmode="lin" valueType="num">
                                      <p:cBhvr>
                                        <p:cTn id="137" dur="500" fill="hold"/>
                                        <p:tgtEl>
                                          <p:spTgt spid="45"/>
                                        </p:tgtEl>
                                        <p:attrNameLst>
                                          <p:attrName>ppt_h</p:attrName>
                                        </p:attrNameLst>
                                      </p:cBhvr>
                                      <p:tavLst>
                                        <p:tav tm="0">
                                          <p:val>
                                            <p:fltVal val="0"/>
                                          </p:val>
                                        </p:tav>
                                        <p:tav tm="100000">
                                          <p:val>
                                            <p:strVal val="#ppt_h"/>
                                          </p:val>
                                        </p:tav>
                                      </p:tavLst>
                                    </p:anim>
                                    <p:anim calcmode="lin" valueType="num">
                                      <p:cBhvr>
                                        <p:cTn id="138" dur="500" fill="hold"/>
                                        <p:tgtEl>
                                          <p:spTgt spid="45"/>
                                        </p:tgtEl>
                                        <p:attrNameLst>
                                          <p:attrName>style.rotation</p:attrName>
                                        </p:attrNameLst>
                                      </p:cBhvr>
                                      <p:tavLst>
                                        <p:tav tm="0">
                                          <p:val>
                                            <p:fltVal val="90"/>
                                          </p:val>
                                        </p:tav>
                                        <p:tav tm="100000">
                                          <p:val>
                                            <p:fltVal val="0"/>
                                          </p:val>
                                        </p:tav>
                                      </p:tavLst>
                                    </p:anim>
                                    <p:animEffect transition="in" filter="fade">
                                      <p:cBhvr>
                                        <p:cTn id="139" dur="500"/>
                                        <p:tgtEl>
                                          <p:spTgt spid="45"/>
                                        </p:tgtEl>
                                      </p:cBhvr>
                                    </p:animEffect>
                                  </p:childTnLst>
                                </p:cTn>
                              </p:par>
                              <p:par>
                                <p:cTn id="140" presetID="31" presetClass="entr" presetSubtype="0" fill="hold" grpId="0" nodeType="with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p:cTn id="142" dur="500" fill="hold"/>
                                        <p:tgtEl>
                                          <p:spTgt spid="47"/>
                                        </p:tgtEl>
                                        <p:attrNameLst>
                                          <p:attrName>ppt_w</p:attrName>
                                        </p:attrNameLst>
                                      </p:cBhvr>
                                      <p:tavLst>
                                        <p:tav tm="0">
                                          <p:val>
                                            <p:fltVal val="0"/>
                                          </p:val>
                                        </p:tav>
                                        <p:tav tm="100000">
                                          <p:val>
                                            <p:strVal val="#ppt_w"/>
                                          </p:val>
                                        </p:tav>
                                      </p:tavLst>
                                    </p:anim>
                                    <p:anim calcmode="lin" valueType="num">
                                      <p:cBhvr>
                                        <p:cTn id="143" dur="500" fill="hold"/>
                                        <p:tgtEl>
                                          <p:spTgt spid="47"/>
                                        </p:tgtEl>
                                        <p:attrNameLst>
                                          <p:attrName>ppt_h</p:attrName>
                                        </p:attrNameLst>
                                      </p:cBhvr>
                                      <p:tavLst>
                                        <p:tav tm="0">
                                          <p:val>
                                            <p:fltVal val="0"/>
                                          </p:val>
                                        </p:tav>
                                        <p:tav tm="100000">
                                          <p:val>
                                            <p:strVal val="#ppt_h"/>
                                          </p:val>
                                        </p:tav>
                                      </p:tavLst>
                                    </p:anim>
                                    <p:anim calcmode="lin" valueType="num">
                                      <p:cBhvr>
                                        <p:cTn id="144" dur="500" fill="hold"/>
                                        <p:tgtEl>
                                          <p:spTgt spid="47"/>
                                        </p:tgtEl>
                                        <p:attrNameLst>
                                          <p:attrName>style.rotation</p:attrName>
                                        </p:attrNameLst>
                                      </p:cBhvr>
                                      <p:tavLst>
                                        <p:tav tm="0">
                                          <p:val>
                                            <p:fltVal val="90"/>
                                          </p:val>
                                        </p:tav>
                                        <p:tav tm="100000">
                                          <p:val>
                                            <p:fltVal val="0"/>
                                          </p:val>
                                        </p:tav>
                                      </p:tavLst>
                                    </p:anim>
                                    <p:animEffect transition="in" filter="fade">
                                      <p:cBhvr>
                                        <p:cTn id="145" dur="500"/>
                                        <p:tgtEl>
                                          <p:spTgt spid="47"/>
                                        </p:tgtEl>
                                      </p:cBhvr>
                                    </p:animEffect>
                                  </p:childTnLst>
                                </p:cTn>
                              </p:par>
                              <p:par>
                                <p:cTn id="146" presetID="31" presetClass="entr" presetSubtype="0" fill="hold" grpId="0" nodeType="withEffect">
                                  <p:stCondLst>
                                    <p:cond delay="0"/>
                                  </p:stCondLst>
                                  <p:childTnLst>
                                    <p:set>
                                      <p:cBhvr>
                                        <p:cTn id="147" dur="1" fill="hold">
                                          <p:stCondLst>
                                            <p:cond delay="0"/>
                                          </p:stCondLst>
                                        </p:cTn>
                                        <p:tgtEl>
                                          <p:spTgt spid="46">
                                            <p:txEl>
                                              <p:pRg st="0" end="0"/>
                                            </p:txEl>
                                          </p:spTgt>
                                        </p:tgtEl>
                                        <p:attrNameLst>
                                          <p:attrName>style.visibility</p:attrName>
                                        </p:attrNameLst>
                                      </p:cBhvr>
                                      <p:to>
                                        <p:strVal val="visible"/>
                                      </p:to>
                                    </p:set>
                                    <p:anim calcmode="lin" valueType="num">
                                      <p:cBhvr>
                                        <p:cTn id="148"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46">
                                            <p:txEl>
                                              <p:pRg st="0" end="0"/>
                                            </p:txEl>
                                          </p:spTgt>
                                        </p:tgtEl>
                                        <p:attrNameLst>
                                          <p:attrName>ppt_h</p:attrName>
                                        </p:attrNameLst>
                                      </p:cBhvr>
                                      <p:tavLst>
                                        <p:tav tm="0">
                                          <p:val>
                                            <p:fltVal val="0"/>
                                          </p:val>
                                        </p:tav>
                                        <p:tav tm="100000">
                                          <p:val>
                                            <p:strVal val="#ppt_h"/>
                                          </p:val>
                                        </p:tav>
                                      </p:tavLst>
                                    </p:anim>
                                    <p:anim calcmode="lin" valueType="num">
                                      <p:cBhvr>
                                        <p:cTn id="150" dur="500" fill="hold"/>
                                        <p:tgtEl>
                                          <p:spTgt spid="46">
                                            <p:txEl>
                                              <p:pRg st="0" end="0"/>
                                            </p:txEl>
                                          </p:spTgt>
                                        </p:tgtEl>
                                        <p:attrNameLst>
                                          <p:attrName>style.rotation</p:attrName>
                                        </p:attrNameLst>
                                      </p:cBhvr>
                                      <p:tavLst>
                                        <p:tav tm="0">
                                          <p:val>
                                            <p:fltVal val="90"/>
                                          </p:val>
                                        </p:tav>
                                        <p:tav tm="100000">
                                          <p:val>
                                            <p:fltVal val="0"/>
                                          </p:val>
                                        </p:tav>
                                      </p:tavLst>
                                    </p:anim>
                                    <p:animEffect transition="in" filter="fade">
                                      <p:cBhvr>
                                        <p:cTn id="151" dur="500"/>
                                        <p:tgtEl>
                                          <p:spTgt spid="46">
                                            <p:txEl>
                                              <p:pRg st="0" end="0"/>
                                            </p:txEl>
                                          </p:spTgt>
                                        </p:tgtEl>
                                      </p:cBhvr>
                                    </p:animEffect>
                                  </p:childTnLst>
                                </p:cTn>
                              </p:par>
                              <p:par>
                                <p:cTn id="152" presetID="31" presetClass="entr" presetSubtype="0" fill="hold" grpId="0" nodeType="withEffect">
                                  <p:stCondLst>
                                    <p:cond delay="0"/>
                                  </p:stCondLst>
                                  <p:childTnLst>
                                    <p:set>
                                      <p:cBhvr>
                                        <p:cTn id="153" dur="1" fill="hold">
                                          <p:stCondLst>
                                            <p:cond delay="0"/>
                                          </p:stCondLst>
                                        </p:cTn>
                                        <p:tgtEl>
                                          <p:spTgt spid="48">
                                            <p:txEl>
                                              <p:pRg st="0" end="0"/>
                                            </p:txEl>
                                          </p:spTgt>
                                        </p:tgtEl>
                                        <p:attrNameLst>
                                          <p:attrName>style.visibility</p:attrName>
                                        </p:attrNameLst>
                                      </p:cBhvr>
                                      <p:to>
                                        <p:strVal val="visible"/>
                                      </p:to>
                                    </p:set>
                                    <p:anim calcmode="lin" valueType="num">
                                      <p:cBhvr>
                                        <p:cTn id="154"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48">
                                            <p:txEl>
                                              <p:pRg st="0" end="0"/>
                                            </p:txEl>
                                          </p:spTgt>
                                        </p:tgtEl>
                                        <p:attrNameLst>
                                          <p:attrName>ppt_h</p:attrName>
                                        </p:attrNameLst>
                                      </p:cBhvr>
                                      <p:tavLst>
                                        <p:tav tm="0">
                                          <p:val>
                                            <p:fltVal val="0"/>
                                          </p:val>
                                        </p:tav>
                                        <p:tav tm="100000">
                                          <p:val>
                                            <p:strVal val="#ppt_h"/>
                                          </p:val>
                                        </p:tav>
                                      </p:tavLst>
                                    </p:anim>
                                    <p:anim calcmode="lin" valueType="num">
                                      <p:cBhvr>
                                        <p:cTn id="156" dur="500" fill="hold"/>
                                        <p:tgtEl>
                                          <p:spTgt spid="48">
                                            <p:txEl>
                                              <p:pRg st="0" end="0"/>
                                            </p:txEl>
                                          </p:spTgt>
                                        </p:tgtEl>
                                        <p:attrNameLst>
                                          <p:attrName>style.rotation</p:attrName>
                                        </p:attrNameLst>
                                      </p:cBhvr>
                                      <p:tavLst>
                                        <p:tav tm="0">
                                          <p:val>
                                            <p:fltVal val="90"/>
                                          </p:val>
                                        </p:tav>
                                        <p:tav tm="100000">
                                          <p:val>
                                            <p:fltVal val="0"/>
                                          </p:val>
                                        </p:tav>
                                      </p:tavLst>
                                    </p:anim>
                                    <p:animEffect transition="in" filter="fade">
                                      <p:cBhvr>
                                        <p:cTn id="15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3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 calcmode="lin" valueType="num">
                      <p:cBhvr>
                        <p:cTn dur="500" fill="hold"/>
                        <p:tgtEl>
                          <p:spTgt spid="6"/>
                        </p:tgtEl>
                        <p:attrNameLst>
                          <p:attrName>style.rotation</p:attrName>
                        </p:attrNameLst>
                      </p:cBhvr>
                      <p:tavLst>
                        <p:tav tm="0">
                          <p:val>
                            <p:fltVal val="90"/>
                          </p:val>
                        </p:tav>
                        <p:tav tm="100000">
                          <p:val>
                            <p:fltVal val="0"/>
                          </p:val>
                        </p:tav>
                      </p:tavLst>
                    </p:anim>
                    <p:animEffect transition="in" filter="fade">
                      <p:cBhvr>
                        <p:cTn dur="500"/>
                        <p:tgtEl>
                          <p:spTgt spid="6"/>
                        </p:tgtEl>
                      </p:cBhvr>
                    </p:animEffect>
                  </p:childTnLst>
                </p:cTn>
              </p:par>
            </p:tnLst>
          </p:tmpl>
        </p:tmplLst>
      </p:bldP>
      <p:bldP spid="10" grpId="0"/>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26" grpId="0" build="p">
        <p:tmplLst>
          <p:tmpl lvl="1">
            <p:tnLst>
              <p:par>
                <p:cTn presetID="31"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 calcmode="lin" valueType="num">
                      <p:cBhvr>
                        <p:cTn dur="500" fill="hold"/>
                        <p:tgtEl>
                          <p:spTgt spid="26"/>
                        </p:tgtEl>
                        <p:attrNameLst>
                          <p:attrName>style.rotation</p:attrName>
                        </p:attrNameLst>
                      </p:cBhvr>
                      <p:tavLst>
                        <p:tav tm="0">
                          <p:val>
                            <p:fltVal val="90"/>
                          </p:val>
                        </p:tav>
                        <p:tav tm="100000">
                          <p:val>
                            <p:fltVal val="0"/>
                          </p:val>
                        </p:tav>
                      </p:tavLst>
                    </p:anim>
                    <p:animEffect transition="in" filter="fade">
                      <p:cBhvr>
                        <p:cTn dur="500"/>
                        <p:tgtEl>
                          <p:spTgt spid="26"/>
                        </p:tgtEl>
                      </p:cBhvr>
                    </p:animEffect>
                  </p:childTnLst>
                </p:cTn>
              </p:par>
            </p:tnLst>
          </p:tmpl>
        </p:tmplLst>
      </p:bldP>
      <p:bldP spid="27" grpId="0"/>
      <p:bldP spid="28" grpId="0" build="p">
        <p:tmplLst>
          <p:tmpl lvl="1">
            <p:tnLst>
              <p:par>
                <p:cTn presetID="31"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 calcmode="lin" valueType="num">
                      <p:cBhvr>
                        <p:cTn dur="500" fill="hold"/>
                        <p:tgtEl>
                          <p:spTgt spid="28"/>
                        </p:tgtEl>
                        <p:attrNameLst>
                          <p:attrName>style.rotation</p:attrName>
                        </p:attrNameLst>
                      </p:cBhvr>
                      <p:tavLst>
                        <p:tav tm="0">
                          <p:val>
                            <p:fltVal val="90"/>
                          </p:val>
                        </p:tav>
                        <p:tav tm="100000">
                          <p:val>
                            <p:fltVal val="0"/>
                          </p:val>
                        </p:tav>
                      </p:tavLst>
                    </p:anim>
                    <p:animEffect transition="in" filter="fade">
                      <p:cBhvr>
                        <p:cTn dur="500"/>
                        <p:tgtEl>
                          <p:spTgt spid="28"/>
                        </p:tgtEl>
                      </p:cBhvr>
                    </p:animEffect>
                  </p:childTnLst>
                </p:cTn>
              </p:par>
            </p:tnLst>
          </p:tmpl>
        </p:tmplLst>
      </p:bldP>
      <p:bldP spid="34" grpId="0" build="p">
        <p:tmplLst>
          <p:tmpl lvl="1">
            <p:tnLst>
              <p:par>
                <p:cTn presetID="31"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 calcmode="lin" valueType="num">
                      <p:cBhvr>
                        <p:cTn dur="500" fill="hold"/>
                        <p:tgtEl>
                          <p:spTgt spid="34"/>
                        </p:tgtEl>
                        <p:attrNameLst>
                          <p:attrName>style.rotation</p:attrName>
                        </p:attrNameLst>
                      </p:cBhvr>
                      <p:tavLst>
                        <p:tav tm="0">
                          <p:val>
                            <p:fltVal val="90"/>
                          </p:val>
                        </p:tav>
                        <p:tav tm="100000">
                          <p:val>
                            <p:fltVal val="0"/>
                          </p:val>
                        </p:tav>
                      </p:tavLst>
                    </p:anim>
                    <p:animEffect transition="in" filter="fade">
                      <p:cBhvr>
                        <p:cTn dur="500"/>
                        <p:tgtEl>
                          <p:spTgt spid="34"/>
                        </p:tgtEl>
                      </p:cBhvr>
                    </p:animEffect>
                  </p:childTnLst>
                </p:cTn>
              </p:par>
            </p:tnLst>
          </p:tmpl>
        </p:tmplLst>
      </p:bldP>
      <p:bldP spid="35" grpId="0"/>
      <p:bldP spid="36" grpId="0" build="p">
        <p:tmplLst>
          <p:tmpl lvl="1">
            <p:tnLst>
              <p:par>
                <p:cTn presetID="31"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 calcmode="lin" valueType="num">
                      <p:cBhvr>
                        <p:cTn dur="500" fill="hold"/>
                        <p:tgtEl>
                          <p:spTgt spid="36"/>
                        </p:tgtEl>
                        <p:attrNameLst>
                          <p:attrName>style.rotation</p:attrName>
                        </p:attrNameLst>
                      </p:cBhvr>
                      <p:tavLst>
                        <p:tav tm="0">
                          <p:val>
                            <p:fltVal val="90"/>
                          </p:val>
                        </p:tav>
                        <p:tav tm="100000">
                          <p:val>
                            <p:fltVal val="0"/>
                          </p:val>
                        </p:tav>
                      </p:tavLst>
                    </p:anim>
                    <p:animEffect transition="in" filter="fade">
                      <p:cBhvr>
                        <p:cTn dur="500"/>
                        <p:tgtEl>
                          <p:spTgt spid="36"/>
                        </p:tgtEl>
                      </p:cBhvr>
                    </p:animEffect>
                  </p:childTnLst>
                </p:cTn>
              </p:par>
            </p:tnLst>
          </p:tmpl>
        </p:tmplLst>
      </p:bldP>
      <p:bldP spid="38" grpId="0" build="p">
        <p:tmplLst>
          <p:tmpl lvl="1">
            <p:tnLst>
              <p:par>
                <p:cTn presetID="31"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 calcmode="lin" valueType="num">
                      <p:cBhvr>
                        <p:cTn dur="500" fill="hold"/>
                        <p:tgtEl>
                          <p:spTgt spid="38"/>
                        </p:tgtEl>
                        <p:attrNameLst>
                          <p:attrName>style.rotation</p:attrName>
                        </p:attrNameLst>
                      </p:cBhvr>
                      <p:tavLst>
                        <p:tav tm="0">
                          <p:val>
                            <p:fltVal val="90"/>
                          </p:val>
                        </p:tav>
                        <p:tav tm="100000">
                          <p:val>
                            <p:fltVal val="0"/>
                          </p:val>
                        </p:tav>
                      </p:tavLst>
                    </p:anim>
                    <p:animEffect transition="in" filter="fade">
                      <p:cBhvr>
                        <p:cTn dur="500"/>
                        <p:tgtEl>
                          <p:spTgt spid="38"/>
                        </p:tgtEl>
                      </p:cBhvr>
                    </p:animEffect>
                  </p:childTnLst>
                </p:cTn>
              </p:par>
            </p:tnLst>
          </p:tmpl>
        </p:tmplLst>
      </p:bldP>
      <p:bldP spid="39" grpId="0"/>
      <p:bldP spid="40" grpId="0" build="p">
        <p:tmplLst>
          <p:tmpl lvl="1">
            <p:tnLst>
              <p:par>
                <p:cTn presetID="31"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 calcmode="lin" valueType="num">
                      <p:cBhvr>
                        <p:cTn dur="500" fill="hold"/>
                        <p:tgtEl>
                          <p:spTgt spid="40"/>
                        </p:tgtEl>
                        <p:attrNameLst>
                          <p:attrName>style.rotation</p:attrName>
                        </p:attrNameLst>
                      </p:cBhvr>
                      <p:tavLst>
                        <p:tav tm="0">
                          <p:val>
                            <p:fltVal val="90"/>
                          </p:val>
                        </p:tav>
                        <p:tav tm="100000">
                          <p:val>
                            <p:fltVal val="0"/>
                          </p:val>
                        </p:tav>
                      </p:tavLst>
                    </p:anim>
                    <p:animEffect transition="in" filter="fade">
                      <p:cBhvr>
                        <p:cTn dur="500"/>
                        <p:tgtEl>
                          <p:spTgt spid="40"/>
                        </p:tgtEl>
                      </p:cBhvr>
                    </p:animEffect>
                  </p:childTnLst>
                </p:cTn>
              </p:par>
            </p:tnLst>
          </p:tmpl>
        </p:tmplLst>
      </p:bldP>
      <p:bldP spid="42" grpId="0" build="p">
        <p:tmplLst>
          <p:tmpl lvl="1">
            <p:tnLst>
              <p:par>
                <p:cTn presetID="31"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 calcmode="lin" valueType="num">
                      <p:cBhvr>
                        <p:cTn dur="500" fill="hold"/>
                        <p:tgtEl>
                          <p:spTgt spid="42"/>
                        </p:tgtEl>
                        <p:attrNameLst>
                          <p:attrName>style.rotation</p:attrName>
                        </p:attrNameLst>
                      </p:cBhvr>
                      <p:tavLst>
                        <p:tav tm="0">
                          <p:val>
                            <p:fltVal val="90"/>
                          </p:val>
                        </p:tav>
                        <p:tav tm="100000">
                          <p:val>
                            <p:fltVal val="0"/>
                          </p:val>
                        </p:tav>
                      </p:tavLst>
                    </p:anim>
                    <p:animEffect transition="in" filter="fade">
                      <p:cBhvr>
                        <p:cTn dur="500"/>
                        <p:tgtEl>
                          <p:spTgt spid="42"/>
                        </p:tgtEl>
                      </p:cBhvr>
                    </p:animEffect>
                  </p:childTnLst>
                </p:cTn>
              </p:par>
            </p:tnLst>
          </p:tmpl>
        </p:tmplLst>
      </p:bldP>
      <p:bldP spid="43" grpId="0"/>
      <p:bldP spid="44" grpId="0" build="p">
        <p:tmplLst>
          <p:tmpl lvl="1">
            <p:tnLst>
              <p:par>
                <p:cTn presetID="31"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 calcmode="lin" valueType="num">
                      <p:cBhvr>
                        <p:cTn dur="500" fill="hold"/>
                        <p:tgtEl>
                          <p:spTgt spid="44"/>
                        </p:tgtEl>
                        <p:attrNameLst>
                          <p:attrName>style.rotation</p:attrName>
                        </p:attrNameLst>
                      </p:cBhvr>
                      <p:tavLst>
                        <p:tav tm="0">
                          <p:val>
                            <p:fltVal val="90"/>
                          </p:val>
                        </p:tav>
                        <p:tav tm="100000">
                          <p:val>
                            <p:fltVal val="0"/>
                          </p:val>
                        </p:tav>
                      </p:tavLst>
                    </p:anim>
                    <p:animEffect transition="in" filter="fade">
                      <p:cBhvr>
                        <p:cTn dur="500"/>
                        <p:tgtEl>
                          <p:spTgt spid="44"/>
                        </p:tgtEl>
                      </p:cBhvr>
                    </p:animEffect>
                  </p:childTnLst>
                </p:cTn>
              </p:par>
            </p:tnLst>
          </p:tmpl>
        </p:tmplLst>
      </p:bldP>
      <p:bldP spid="46" grpId="0" build="p">
        <p:tmplLst>
          <p:tmpl lvl="1">
            <p:tnLst>
              <p:par>
                <p:cTn presetID="31"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 calcmode="lin" valueType="num">
                      <p:cBhvr>
                        <p:cTn dur="500" fill="hold"/>
                        <p:tgtEl>
                          <p:spTgt spid="46"/>
                        </p:tgtEl>
                        <p:attrNameLst>
                          <p:attrName>style.rotation</p:attrName>
                        </p:attrNameLst>
                      </p:cBhvr>
                      <p:tavLst>
                        <p:tav tm="0">
                          <p:val>
                            <p:fltVal val="90"/>
                          </p:val>
                        </p:tav>
                        <p:tav tm="100000">
                          <p:val>
                            <p:fltVal val="0"/>
                          </p:val>
                        </p:tav>
                      </p:tavLst>
                    </p:anim>
                    <p:animEffect transition="in" filter="fade">
                      <p:cBhvr>
                        <p:cTn dur="500"/>
                        <p:tgtEl>
                          <p:spTgt spid="46"/>
                        </p:tgtEl>
                      </p:cBhvr>
                    </p:animEffect>
                  </p:childTnLst>
                </p:cTn>
              </p:par>
            </p:tnLst>
          </p:tmpl>
        </p:tmplLst>
      </p:bldP>
      <p:bldP spid="47" grpId="0"/>
      <p:bldP spid="48" grpId="0" build="p">
        <p:tmplLst>
          <p:tmpl lvl="1">
            <p:tnLst>
              <p:par>
                <p:cTn presetID="31"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 calcmode="lin" valueType="num">
                      <p:cBhvr>
                        <p:cTn dur="500" fill="hold"/>
                        <p:tgtEl>
                          <p:spTgt spid="48"/>
                        </p:tgtEl>
                        <p:attrNameLst>
                          <p:attrName>style.rotation</p:attrName>
                        </p:attrNameLst>
                      </p:cBhvr>
                      <p:tavLst>
                        <p:tav tm="0">
                          <p:val>
                            <p:fltVal val="90"/>
                          </p:val>
                        </p:tav>
                        <p:tav tm="100000">
                          <p:val>
                            <p:fltVal val="0"/>
                          </p:val>
                        </p:tav>
                      </p:tavLst>
                    </p:anim>
                    <p:animEffect transition="in" filter="fade">
                      <p:cBhvr>
                        <p:cTn dur="500"/>
                        <p:tgtEl>
                          <p:spTgt spid="48"/>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50" name="正方形/長方形 49"/>
          <p:cNvSpPr/>
          <p:nvPr userDrawn="1"/>
        </p:nvSpPr>
        <p:spPr>
          <a:xfrm>
            <a:off x="0" y="2815771"/>
            <a:ext cx="18286413" cy="61830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3364413"/>
            <a:ext cx="1169674" cy="1169674"/>
          </a:xfrm>
          <a:prstGeom prst="rect">
            <a:avLst/>
          </a:prstGeom>
        </p:spPr>
      </p:pic>
      <p:sp>
        <p:nvSpPr>
          <p:cNvPr id="6" name="テキスト プレースホルダー 5"/>
          <p:cNvSpPr>
            <a:spLocks noGrp="1"/>
          </p:cNvSpPr>
          <p:nvPr>
            <p:ph type="body" sz="quarter" idx="14" hasCustomPrompt="1"/>
          </p:nvPr>
        </p:nvSpPr>
        <p:spPr>
          <a:xfrm>
            <a:off x="4012636" y="336146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4" name="テキスト プレースホルダー 5"/>
          <p:cNvSpPr>
            <a:spLocks noGrp="1"/>
          </p:cNvSpPr>
          <p:nvPr>
            <p:ph type="body" sz="quarter" idx="15" hasCustomPrompt="1"/>
          </p:nvPr>
        </p:nvSpPr>
        <p:spPr>
          <a:xfrm>
            <a:off x="4012636" y="396467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8" y="5201954"/>
            <a:ext cx="1169674" cy="1169674"/>
          </a:xfrm>
          <a:prstGeom prst="rect">
            <a:avLst/>
          </a:prstGeom>
        </p:spPr>
      </p:pic>
      <p:sp>
        <p:nvSpPr>
          <p:cNvPr id="26" name="テキスト プレースホルダー 5"/>
          <p:cNvSpPr>
            <a:spLocks noGrp="1"/>
          </p:cNvSpPr>
          <p:nvPr>
            <p:ph type="body" sz="quarter" idx="16" hasCustomPrompt="1"/>
          </p:nvPr>
        </p:nvSpPr>
        <p:spPr>
          <a:xfrm>
            <a:off x="4012636" y="5199002"/>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8" name="テキスト プレースホルダー 5"/>
          <p:cNvSpPr>
            <a:spLocks noGrp="1"/>
          </p:cNvSpPr>
          <p:nvPr>
            <p:ph type="body" sz="quarter" idx="17" hasCustomPrompt="1"/>
          </p:nvPr>
        </p:nvSpPr>
        <p:spPr>
          <a:xfrm>
            <a:off x="4012636" y="5802217"/>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7299" y="7029100"/>
            <a:ext cx="1169674" cy="1169674"/>
          </a:xfrm>
          <a:prstGeom prst="rect">
            <a:avLst/>
          </a:prstGeom>
        </p:spPr>
      </p:pic>
      <p:sp>
        <p:nvSpPr>
          <p:cNvPr id="34" name="テキスト プレースホルダー 5"/>
          <p:cNvSpPr>
            <a:spLocks noGrp="1"/>
          </p:cNvSpPr>
          <p:nvPr>
            <p:ph type="body" sz="quarter" idx="18" hasCustomPrompt="1"/>
          </p:nvPr>
        </p:nvSpPr>
        <p:spPr>
          <a:xfrm>
            <a:off x="4012636" y="7026148"/>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6" name="テキスト プレースホルダー 5"/>
          <p:cNvSpPr>
            <a:spLocks noGrp="1"/>
          </p:cNvSpPr>
          <p:nvPr>
            <p:ph type="body" sz="quarter" idx="19" hasCustomPrompt="1"/>
          </p:nvPr>
        </p:nvSpPr>
        <p:spPr>
          <a:xfrm>
            <a:off x="4012636" y="7629363"/>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3382566"/>
            <a:ext cx="1169674" cy="1169674"/>
          </a:xfrm>
          <a:prstGeom prst="rect">
            <a:avLst/>
          </a:prstGeom>
        </p:spPr>
      </p:pic>
      <p:sp>
        <p:nvSpPr>
          <p:cNvPr id="38" name="テキスト プレースホルダー 5"/>
          <p:cNvSpPr>
            <a:spLocks noGrp="1"/>
          </p:cNvSpPr>
          <p:nvPr>
            <p:ph type="body" sz="quarter" idx="20" hasCustomPrompt="1"/>
          </p:nvPr>
        </p:nvSpPr>
        <p:spPr>
          <a:xfrm>
            <a:off x="10615442" y="3379614"/>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1" hasCustomPrompt="1"/>
          </p:nvPr>
        </p:nvSpPr>
        <p:spPr>
          <a:xfrm>
            <a:off x="10615442" y="3982829"/>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1" name="図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4" y="5220107"/>
            <a:ext cx="1169674" cy="1169674"/>
          </a:xfrm>
          <a:prstGeom prst="rect">
            <a:avLst/>
          </a:prstGeom>
        </p:spPr>
      </p:pic>
      <p:sp>
        <p:nvSpPr>
          <p:cNvPr id="42" name="テキスト プレースホルダー 5"/>
          <p:cNvSpPr>
            <a:spLocks noGrp="1"/>
          </p:cNvSpPr>
          <p:nvPr>
            <p:ph type="body" sz="quarter" idx="22" hasCustomPrompt="1"/>
          </p:nvPr>
        </p:nvSpPr>
        <p:spPr>
          <a:xfrm>
            <a:off x="10615442" y="5217155"/>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4" name="テキスト プレースホルダー 5"/>
          <p:cNvSpPr>
            <a:spLocks noGrp="1"/>
          </p:cNvSpPr>
          <p:nvPr>
            <p:ph type="body" sz="quarter" idx="23" hasCustomPrompt="1"/>
          </p:nvPr>
        </p:nvSpPr>
        <p:spPr>
          <a:xfrm>
            <a:off x="10615442" y="5820370"/>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45" name="図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40105" y="7047253"/>
            <a:ext cx="1169674" cy="1169674"/>
          </a:xfrm>
          <a:prstGeom prst="rect">
            <a:avLst/>
          </a:prstGeom>
        </p:spPr>
      </p:pic>
      <p:sp>
        <p:nvSpPr>
          <p:cNvPr id="46" name="テキスト プレースホルダー 5"/>
          <p:cNvSpPr>
            <a:spLocks noGrp="1"/>
          </p:cNvSpPr>
          <p:nvPr>
            <p:ph type="body" sz="quarter" idx="24" hasCustomPrompt="1"/>
          </p:nvPr>
        </p:nvSpPr>
        <p:spPr>
          <a:xfrm>
            <a:off x="10615442" y="7044301"/>
            <a:ext cx="4906048" cy="766708"/>
          </a:xfrm>
          <a:noFill/>
        </p:spPr>
        <p:txBody>
          <a:bodyPr anchor="b">
            <a:noAutofit/>
          </a:bodyPr>
          <a:lstStyle>
            <a:lvl1pPr algn="l">
              <a:lnSpc>
                <a:spcPct val="100000"/>
              </a:lnSpc>
              <a:spcBef>
                <a:spcPts val="0"/>
              </a:spcBef>
              <a:defRPr sz="36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8" name="テキスト プレースホルダー 5"/>
          <p:cNvSpPr>
            <a:spLocks noGrp="1"/>
          </p:cNvSpPr>
          <p:nvPr>
            <p:ph type="body" sz="quarter" idx="25" hasCustomPrompt="1"/>
          </p:nvPr>
        </p:nvSpPr>
        <p:spPr>
          <a:xfrm>
            <a:off x="10615442" y="7647516"/>
            <a:ext cx="4906048" cy="927082"/>
          </a:xfrm>
          <a:noFill/>
        </p:spPr>
        <p:txBody>
          <a:bodyPr anchor="t">
            <a:noAutofit/>
          </a:bodyPr>
          <a:lstStyle>
            <a:lvl1pPr algn="l">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図プレースホルダー 7"/>
          <p:cNvSpPr>
            <a:spLocks noGrp="1"/>
          </p:cNvSpPr>
          <p:nvPr>
            <p:ph type="pic" sz="quarter" idx="26" hasCustomPrompt="1"/>
          </p:nvPr>
        </p:nvSpPr>
        <p:spPr>
          <a:xfrm>
            <a:off x="2994600" y="3619414"/>
            <a:ext cx="655070" cy="654301"/>
          </a:xfrm>
        </p:spPr>
        <p:txBody>
          <a:bodyPr>
            <a:normAutofit/>
          </a:bodyPr>
          <a:lstStyle>
            <a:lvl1pPr>
              <a:defRPr sz="1800"/>
            </a:lvl1pPr>
          </a:lstStyle>
          <a:p>
            <a:r>
              <a:rPr kumimoji="1" lang="en-US" altLang="ja-JP" dirty="0"/>
              <a:t>Icon</a:t>
            </a:r>
            <a:endParaRPr kumimoji="1" lang="ja-JP" altLang="en-US" dirty="0"/>
          </a:p>
        </p:txBody>
      </p:sp>
      <p:sp>
        <p:nvSpPr>
          <p:cNvPr id="31" name="図プレースホルダー 7"/>
          <p:cNvSpPr>
            <a:spLocks noGrp="1"/>
          </p:cNvSpPr>
          <p:nvPr>
            <p:ph type="pic" sz="quarter" idx="27" hasCustomPrompt="1"/>
          </p:nvPr>
        </p:nvSpPr>
        <p:spPr>
          <a:xfrm>
            <a:off x="2994600" y="5459640"/>
            <a:ext cx="655070" cy="654301"/>
          </a:xfrm>
        </p:spPr>
        <p:txBody>
          <a:bodyPr>
            <a:normAutofit/>
          </a:bodyPr>
          <a:lstStyle>
            <a:lvl1pPr>
              <a:defRPr sz="1800"/>
            </a:lvl1pPr>
          </a:lstStyle>
          <a:p>
            <a:r>
              <a:rPr kumimoji="1" lang="en-US" altLang="ja-JP" dirty="0"/>
              <a:t>Icon</a:t>
            </a:r>
            <a:endParaRPr kumimoji="1" lang="ja-JP" altLang="en-US" dirty="0"/>
          </a:p>
        </p:txBody>
      </p:sp>
      <p:sp>
        <p:nvSpPr>
          <p:cNvPr id="32" name="図プレースホルダー 7"/>
          <p:cNvSpPr>
            <a:spLocks noGrp="1"/>
          </p:cNvSpPr>
          <p:nvPr>
            <p:ph type="pic" sz="quarter" idx="28" hasCustomPrompt="1"/>
          </p:nvPr>
        </p:nvSpPr>
        <p:spPr>
          <a:xfrm>
            <a:off x="2994600" y="7286786"/>
            <a:ext cx="655070" cy="654301"/>
          </a:xfrm>
        </p:spPr>
        <p:txBody>
          <a:bodyPr>
            <a:normAutofit/>
          </a:bodyPr>
          <a:lstStyle>
            <a:lvl1pPr>
              <a:defRPr sz="1800"/>
            </a:lvl1pPr>
          </a:lstStyle>
          <a:p>
            <a:r>
              <a:rPr kumimoji="1" lang="en-US" altLang="ja-JP" dirty="0"/>
              <a:t>Icon</a:t>
            </a:r>
            <a:endParaRPr kumimoji="1" lang="ja-JP" altLang="en-US" dirty="0"/>
          </a:p>
        </p:txBody>
      </p:sp>
      <p:sp>
        <p:nvSpPr>
          <p:cNvPr id="49" name="図プレースホルダー 7"/>
          <p:cNvSpPr>
            <a:spLocks noGrp="1"/>
          </p:cNvSpPr>
          <p:nvPr>
            <p:ph type="pic" sz="quarter" idx="29" hasCustomPrompt="1"/>
          </p:nvPr>
        </p:nvSpPr>
        <p:spPr>
          <a:xfrm>
            <a:off x="9594073" y="3619414"/>
            <a:ext cx="655070" cy="654301"/>
          </a:xfrm>
        </p:spPr>
        <p:txBody>
          <a:bodyPr>
            <a:normAutofit/>
          </a:bodyPr>
          <a:lstStyle>
            <a:lvl1pPr>
              <a:defRPr sz="1800"/>
            </a:lvl1pPr>
          </a:lstStyle>
          <a:p>
            <a:r>
              <a:rPr kumimoji="1" lang="en-US" altLang="ja-JP" dirty="0"/>
              <a:t>Icon</a:t>
            </a:r>
            <a:endParaRPr kumimoji="1" lang="ja-JP" altLang="en-US" dirty="0"/>
          </a:p>
        </p:txBody>
      </p:sp>
      <p:sp>
        <p:nvSpPr>
          <p:cNvPr id="51" name="図プレースホルダー 7"/>
          <p:cNvSpPr>
            <a:spLocks noGrp="1"/>
          </p:cNvSpPr>
          <p:nvPr>
            <p:ph type="pic" sz="quarter" idx="30" hasCustomPrompt="1"/>
          </p:nvPr>
        </p:nvSpPr>
        <p:spPr>
          <a:xfrm>
            <a:off x="9594073" y="5459640"/>
            <a:ext cx="655070" cy="654301"/>
          </a:xfrm>
        </p:spPr>
        <p:txBody>
          <a:bodyPr>
            <a:normAutofit/>
          </a:bodyPr>
          <a:lstStyle>
            <a:lvl1pPr>
              <a:defRPr sz="1800"/>
            </a:lvl1pPr>
          </a:lstStyle>
          <a:p>
            <a:r>
              <a:rPr kumimoji="1" lang="en-US" altLang="ja-JP" dirty="0"/>
              <a:t>Icon</a:t>
            </a:r>
            <a:endParaRPr kumimoji="1" lang="ja-JP" altLang="en-US" dirty="0"/>
          </a:p>
        </p:txBody>
      </p:sp>
      <p:sp>
        <p:nvSpPr>
          <p:cNvPr id="52" name="図プレースホルダー 7"/>
          <p:cNvSpPr>
            <a:spLocks noGrp="1"/>
          </p:cNvSpPr>
          <p:nvPr>
            <p:ph type="pic" sz="quarter" idx="31" hasCustomPrompt="1"/>
          </p:nvPr>
        </p:nvSpPr>
        <p:spPr>
          <a:xfrm>
            <a:off x="9594073" y="7286786"/>
            <a:ext cx="655070" cy="654301"/>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84452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 calcmode="lin" valueType="num">
                                      <p:cBhvr>
                                        <p:cTn id="19" dur="500" fill="hold"/>
                                        <p:tgtEl>
                                          <p:spTgt spid="30"/>
                                        </p:tgtEl>
                                        <p:attrNameLst>
                                          <p:attrName>style.rotation</p:attrName>
                                        </p:attrNameLst>
                                      </p:cBhvr>
                                      <p:tavLst>
                                        <p:tav tm="0">
                                          <p:val>
                                            <p:fltVal val="90"/>
                                          </p:val>
                                        </p:tav>
                                        <p:tav tm="100000">
                                          <p:val>
                                            <p:fltVal val="0"/>
                                          </p:val>
                                        </p:tav>
                                      </p:tavLst>
                                    </p:anim>
                                    <p:animEffect transition="in" filter="fade">
                                      <p:cBhvr>
                                        <p:cTn id="20" dur="500"/>
                                        <p:tgtEl>
                                          <p:spTgt spid="3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par>
                                <p:cTn id="25" presetID="22" presetClass="entr" presetSubtype="8" fill="hold" grpId="0" nodeType="with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par>
                          <p:cTn id="28" fill="hold">
                            <p:stCondLst>
                              <p:cond delay="1750"/>
                            </p:stCondLst>
                            <p:childTnLst>
                              <p:par>
                                <p:cTn id="29" presetID="31"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 calcmode="lin" valueType="num">
                                      <p:cBhvr>
                                        <p:cTn id="33" dur="500" fill="hold"/>
                                        <p:tgtEl>
                                          <p:spTgt spid="25"/>
                                        </p:tgtEl>
                                        <p:attrNameLst>
                                          <p:attrName>style.rotation</p:attrName>
                                        </p:attrNameLst>
                                      </p:cBhvr>
                                      <p:tavLst>
                                        <p:tav tm="0">
                                          <p:val>
                                            <p:fltVal val="90"/>
                                          </p:val>
                                        </p:tav>
                                        <p:tav tm="100000">
                                          <p:val>
                                            <p:fltVal val="0"/>
                                          </p:val>
                                        </p:tav>
                                      </p:tavLst>
                                    </p:anim>
                                    <p:animEffect transition="in" filter="fade">
                                      <p:cBhvr>
                                        <p:cTn id="34" dur="500"/>
                                        <p:tgtEl>
                                          <p:spTgt spid="2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 calcmode="lin" valueType="num">
                                      <p:cBhvr>
                                        <p:cTn id="39" dur="500" fill="hold"/>
                                        <p:tgtEl>
                                          <p:spTgt spid="31"/>
                                        </p:tgtEl>
                                        <p:attrNameLst>
                                          <p:attrName>style.rotation</p:attrName>
                                        </p:attrNameLst>
                                      </p:cBhvr>
                                      <p:tavLst>
                                        <p:tav tm="0">
                                          <p:val>
                                            <p:fltVal val="90"/>
                                          </p:val>
                                        </p:tav>
                                        <p:tav tm="100000">
                                          <p:val>
                                            <p:fltVal val="0"/>
                                          </p:val>
                                        </p:tav>
                                      </p:tavLst>
                                    </p:anim>
                                    <p:animEffect transition="in" filter="fade">
                                      <p:cBhvr>
                                        <p:cTn id="40" dur="500"/>
                                        <p:tgtEl>
                                          <p:spTgt spid="31"/>
                                        </p:tgtEl>
                                      </p:cBhvr>
                                    </p:animEffect>
                                  </p:childTnLst>
                                </p:cTn>
                              </p:par>
                            </p:childTnLst>
                          </p:cTn>
                        </p:par>
                        <p:par>
                          <p:cTn id="41" fill="hold">
                            <p:stCondLst>
                              <p:cond delay="2250"/>
                            </p:stCondLst>
                            <p:childTnLst>
                              <p:par>
                                <p:cTn id="42" presetID="22" presetClass="entr" presetSubtype="8" fill="hold" grpId="0" nodeType="after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par>
                                <p:cTn id="45" presetID="22" presetClass="entr" presetSubtype="8" fill="hold" grpId="0" nodeType="withEffect">
                                  <p:stCondLst>
                                    <p:cond delay="250"/>
                                  </p:stCondLst>
                                  <p:childTnLst>
                                    <p:set>
                                      <p:cBhvr>
                                        <p:cTn id="46" dur="1" fill="hold">
                                          <p:stCondLst>
                                            <p:cond delay="0"/>
                                          </p:stCondLst>
                                        </p:cTn>
                                        <p:tgtEl>
                                          <p:spTgt spid="28">
                                            <p:txEl>
                                              <p:pRg st="0" end="0"/>
                                            </p:txEl>
                                          </p:spTgt>
                                        </p:tgtEl>
                                        <p:attrNameLst>
                                          <p:attrName>style.visibility</p:attrName>
                                        </p:attrNameLst>
                                      </p:cBhvr>
                                      <p:to>
                                        <p:strVal val="visible"/>
                                      </p:to>
                                    </p:set>
                                    <p:animEffect transition="in" filter="wipe(left)">
                                      <p:cBhvr>
                                        <p:cTn id="47" dur="500"/>
                                        <p:tgtEl>
                                          <p:spTgt spid="28">
                                            <p:txEl>
                                              <p:pRg st="0" end="0"/>
                                            </p:txEl>
                                          </p:spTgt>
                                        </p:tgtEl>
                                      </p:cBhvr>
                                    </p:animEffect>
                                  </p:childTnLst>
                                </p:cTn>
                              </p:par>
                            </p:childTnLst>
                          </p:cTn>
                        </p:par>
                        <p:par>
                          <p:cTn id="48" fill="hold">
                            <p:stCondLst>
                              <p:cond delay="3000"/>
                            </p:stCondLst>
                            <p:childTnLst>
                              <p:par>
                                <p:cTn id="49" presetID="31"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style.rotation</p:attrName>
                                        </p:attrNameLst>
                                      </p:cBhvr>
                                      <p:tavLst>
                                        <p:tav tm="0">
                                          <p:val>
                                            <p:fltVal val="90"/>
                                          </p:val>
                                        </p:tav>
                                        <p:tav tm="100000">
                                          <p:val>
                                            <p:fltVal val="0"/>
                                          </p:val>
                                        </p:tav>
                                      </p:tavLst>
                                    </p:anim>
                                    <p:animEffect transition="in" filter="fade">
                                      <p:cBhvr>
                                        <p:cTn id="54" dur="500"/>
                                        <p:tgtEl>
                                          <p:spTgt spid="33"/>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 calcmode="lin" valueType="num">
                                      <p:cBhvr>
                                        <p:cTn id="59" dur="500" fill="hold"/>
                                        <p:tgtEl>
                                          <p:spTgt spid="32"/>
                                        </p:tgtEl>
                                        <p:attrNameLst>
                                          <p:attrName>style.rotation</p:attrName>
                                        </p:attrNameLst>
                                      </p:cBhvr>
                                      <p:tavLst>
                                        <p:tav tm="0">
                                          <p:val>
                                            <p:fltVal val="90"/>
                                          </p:val>
                                        </p:tav>
                                        <p:tav tm="100000">
                                          <p:val>
                                            <p:fltVal val="0"/>
                                          </p:val>
                                        </p:tav>
                                      </p:tavLst>
                                    </p:anim>
                                    <p:animEffect transition="in" filter="fade">
                                      <p:cBhvr>
                                        <p:cTn id="60" dur="500"/>
                                        <p:tgtEl>
                                          <p:spTgt spid="32"/>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34">
                                            <p:txEl>
                                              <p:pRg st="0" end="0"/>
                                            </p:txEl>
                                          </p:spTgt>
                                        </p:tgtEl>
                                        <p:attrNameLst>
                                          <p:attrName>style.visibility</p:attrName>
                                        </p:attrNameLst>
                                      </p:cBhvr>
                                      <p:to>
                                        <p:strVal val="visible"/>
                                      </p:to>
                                    </p:set>
                                    <p:animEffect transition="in" filter="wipe(left)">
                                      <p:cBhvr>
                                        <p:cTn id="64" dur="500"/>
                                        <p:tgtEl>
                                          <p:spTgt spid="34">
                                            <p:txEl>
                                              <p:pRg st="0" end="0"/>
                                            </p:txEl>
                                          </p:spTgt>
                                        </p:tgtEl>
                                      </p:cBhvr>
                                    </p:animEffect>
                                  </p:childTnLst>
                                </p:cTn>
                              </p:par>
                              <p:par>
                                <p:cTn id="65" presetID="22" presetClass="entr" presetSubtype="8" fill="hold" grpId="0" nodeType="withEffect">
                                  <p:stCondLst>
                                    <p:cond delay="250"/>
                                  </p:stCondLst>
                                  <p:childTnLst>
                                    <p:set>
                                      <p:cBhvr>
                                        <p:cTn id="66" dur="1" fill="hold">
                                          <p:stCondLst>
                                            <p:cond delay="0"/>
                                          </p:stCondLst>
                                        </p:cTn>
                                        <p:tgtEl>
                                          <p:spTgt spid="36">
                                            <p:txEl>
                                              <p:pRg st="0" end="0"/>
                                            </p:txEl>
                                          </p:spTgt>
                                        </p:tgtEl>
                                        <p:attrNameLst>
                                          <p:attrName>style.visibility</p:attrName>
                                        </p:attrNameLst>
                                      </p:cBhvr>
                                      <p:to>
                                        <p:strVal val="visible"/>
                                      </p:to>
                                    </p:set>
                                    <p:animEffect transition="in" filter="wipe(left)">
                                      <p:cBhvr>
                                        <p:cTn id="67" dur="500"/>
                                        <p:tgtEl>
                                          <p:spTgt spid="36">
                                            <p:txEl>
                                              <p:pRg st="0" end="0"/>
                                            </p:txEl>
                                          </p:spTgt>
                                        </p:tgtEl>
                                      </p:cBhvr>
                                    </p:animEffect>
                                  </p:childTnLst>
                                </p:cTn>
                              </p:par>
                            </p:childTnLst>
                          </p:cTn>
                        </p:par>
                        <p:par>
                          <p:cTn id="68" fill="hold">
                            <p:stCondLst>
                              <p:cond delay="4250"/>
                            </p:stCondLst>
                            <p:childTnLst>
                              <p:par>
                                <p:cTn id="69" presetID="31" presetClass="entr" presetSubtype="0"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 calcmode="lin" valueType="num">
                                      <p:cBhvr>
                                        <p:cTn id="73" dur="500" fill="hold"/>
                                        <p:tgtEl>
                                          <p:spTgt spid="37"/>
                                        </p:tgtEl>
                                        <p:attrNameLst>
                                          <p:attrName>style.rotation</p:attrName>
                                        </p:attrNameLst>
                                      </p:cBhvr>
                                      <p:tavLst>
                                        <p:tav tm="0">
                                          <p:val>
                                            <p:fltVal val="90"/>
                                          </p:val>
                                        </p:tav>
                                        <p:tav tm="100000">
                                          <p:val>
                                            <p:fltVal val="0"/>
                                          </p:val>
                                        </p:tav>
                                      </p:tavLst>
                                    </p:anim>
                                    <p:animEffect transition="in" filter="fade">
                                      <p:cBhvr>
                                        <p:cTn id="74" dur="500"/>
                                        <p:tgtEl>
                                          <p:spTgt spid="3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 calcmode="lin" valueType="num">
                                      <p:cBhvr>
                                        <p:cTn id="79" dur="500" fill="hold"/>
                                        <p:tgtEl>
                                          <p:spTgt spid="49"/>
                                        </p:tgtEl>
                                        <p:attrNameLst>
                                          <p:attrName>style.rotation</p:attrName>
                                        </p:attrNameLst>
                                      </p:cBhvr>
                                      <p:tavLst>
                                        <p:tav tm="0">
                                          <p:val>
                                            <p:fltVal val="90"/>
                                          </p:val>
                                        </p:tav>
                                        <p:tav tm="100000">
                                          <p:val>
                                            <p:fltVal val="0"/>
                                          </p:val>
                                        </p:tav>
                                      </p:tavLst>
                                    </p:anim>
                                    <p:animEffect transition="in" filter="fade">
                                      <p:cBhvr>
                                        <p:cTn id="80" dur="500"/>
                                        <p:tgtEl>
                                          <p:spTgt spid="49"/>
                                        </p:tgtEl>
                                      </p:cBhvr>
                                    </p:animEffect>
                                  </p:childTnLst>
                                </p:cTn>
                              </p:par>
                            </p:childTnLst>
                          </p:cTn>
                        </p:par>
                        <p:par>
                          <p:cTn id="81" fill="hold">
                            <p:stCondLst>
                              <p:cond delay="4750"/>
                            </p:stCondLst>
                            <p:childTnLst>
                              <p:par>
                                <p:cTn id="82" presetID="22" presetClass="entr" presetSubtype="8" fill="hold" grpId="0" nodeType="afterEffect">
                                  <p:stCondLst>
                                    <p:cond delay="0"/>
                                  </p:stCondLst>
                                  <p:childTnLst>
                                    <p:set>
                                      <p:cBhvr>
                                        <p:cTn id="83" dur="1" fill="hold">
                                          <p:stCondLst>
                                            <p:cond delay="0"/>
                                          </p:stCondLst>
                                        </p:cTn>
                                        <p:tgtEl>
                                          <p:spTgt spid="38">
                                            <p:txEl>
                                              <p:pRg st="0" end="0"/>
                                            </p:txEl>
                                          </p:spTgt>
                                        </p:tgtEl>
                                        <p:attrNameLst>
                                          <p:attrName>style.visibility</p:attrName>
                                        </p:attrNameLst>
                                      </p:cBhvr>
                                      <p:to>
                                        <p:strVal val="visible"/>
                                      </p:to>
                                    </p:set>
                                    <p:animEffect transition="in" filter="wipe(left)">
                                      <p:cBhvr>
                                        <p:cTn id="84" dur="500"/>
                                        <p:tgtEl>
                                          <p:spTgt spid="38">
                                            <p:txEl>
                                              <p:pRg st="0" end="0"/>
                                            </p:txEl>
                                          </p:spTgt>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Effect transition="in" filter="wipe(left)">
                                      <p:cBhvr>
                                        <p:cTn id="87" dur="500"/>
                                        <p:tgtEl>
                                          <p:spTgt spid="40">
                                            <p:txEl>
                                              <p:pRg st="0" end="0"/>
                                            </p:txEl>
                                          </p:spTgt>
                                        </p:tgtEl>
                                      </p:cBhvr>
                                    </p:animEffect>
                                  </p:childTnLst>
                                </p:cTn>
                              </p:par>
                            </p:childTnLst>
                          </p:cTn>
                        </p:par>
                        <p:par>
                          <p:cTn id="88" fill="hold">
                            <p:stCondLst>
                              <p:cond delay="5500"/>
                            </p:stCondLst>
                            <p:childTnLst>
                              <p:par>
                                <p:cTn id="89" presetID="31" presetClass="entr" presetSubtype="0" fill="hold" nodeType="after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p:cTn id="91" dur="500" fill="hold"/>
                                        <p:tgtEl>
                                          <p:spTgt spid="41"/>
                                        </p:tgtEl>
                                        <p:attrNameLst>
                                          <p:attrName>ppt_w</p:attrName>
                                        </p:attrNameLst>
                                      </p:cBhvr>
                                      <p:tavLst>
                                        <p:tav tm="0">
                                          <p:val>
                                            <p:fltVal val="0"/>
                                          </p:val>
                                        </p:tav>
                                        <p:tav tm="100000">
                                          <p:val>
                                            <p:strVal val="#ppt_w"/>
                                          </p:val>
                                        </p:tav>
                                      </p:tavLst>
                                    </p:anim>
                                    <p:anim calcmode="lin" valueType="num">
                                      <p:cBhvr>
                                        <p:cTn id="92" dur="500" fill="hold"/>
                                        <p:tgtEl>
                                          <p:spTgt spid="41"/>
                                        </p:tgtEl>
                                        <p:attrNameLst>
                                          <p:attrName>ppt_h</p:attrName>
                                        </p:attrNameLst>
                                      </p:cBhvr>
                                      <p:tavLst>
                                        <p:tav tm="0">
                                          <p:val>
                                            <p:fltVal val="0"/>
                                          </p:val>
                                        </p:tav>
                                        <p:tav tm="100000">
                                          <p:val>
                                            <p:strVal val="#ppt_h"/>
                                          </p:val>
                                        </p:tav>
                                      </p:tavLst>
                                    </p:anim>
                                    <p:anim calcmode="lin" valueType="num">
                                      <p:cBhvr>
                                        <p:cTn id="93" dur="500" fill="hold"/>
                                        <p:tgtEl>
                                          <p:spTgt spid="41"/>
                                        </p:tgtEl>
                                        <p:attrNameLst>
                                          <p:attrName>style.rotation</p:attrName>
                                        </p:attrNameLst>
                                      </p:cBhvr>
                                      <p:tavLst>
                                        <p:tav tm="0">
                                          <p:val>
                                            <p:fltVal val="90"/>
                                          </p:val>
                                        </p:tav>
                                        <p:tav tm="100000">
                                          <p:val>
                                            <p:fltVal val="0"/>
                                          </p:val>
                                        </p:tav>
                                      </p:tavLst>
                                    </p:anim>
                                    <p:animEffect transition="in" filter="fade">
                                      <p:cBhvr>
                                        <p:cTn id="94" dur="500"/>
                                        <p:tgtEl>
                                          <p:spTgt spid="41"/>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 calcmode="lin" valueType="num">
                                      <p:cBhvr>
                                        <p:cTn id="99" dur="500" fill="hold"/>
                                        <p:tgtEl>
                                          <p:spTgt spid="51"/>
                                        </p:tgtEl>
                                        <p:attrNameLst>
                                          <p:attrName>style.rotation</p:attrName>
                                        </p:attrNameLst>
                                      </p:cBhvr>
                                      <p:tavLst>
                                        <p:tav tm="0">
                                          <p:val>
                                            <p:fltVal val="90"/>
                                          </p:val>
                                        </p:tav>
                                        <p:tav tm="100000">
                                          <p:val>
                                            <p:fltVal val="0"/>
                                          </p:val>
                                        </p:tav>
                                      </p:tavLst>
                                    </p:anim>
                                    <p:animEffect transition="in" filter="fade">
                                      <p:cBhvr>
                                        <p:cTn id="100" dur="500"/>
                                        <p:tgtEl>
                                          <p:spTgt spid="51"/>
                                        </p:tgtEl>
                                      </p:cBhvr>
                                    </p:animEffect>
                                  </p:childTnLst>
                                </p:cTn>
                              </p:par>
                            </p:childTnLst>
                          </p:cTn>
                        </p:par>
                        <p:par>
                          <p:cTn id="101" fill="hold">
                            <p:stCondLst>
                              <p:cond delay="6000"/>
                            </p:stCondLst>
                            <p:childTnLst>
                              <p:par>
                                <p:cTn id="102" presetID="22" presetClass="entr" presetSubtype="8" fill="hold" grpId="0" nodeType="after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wipe(left)">
                                      <p:cBhvr>
                                        <p:cTn id="104" dur="500"/>
                                        <p:tgtEl>
                                          <p:spTgt spid="42">
                                            <p:txEl>
                                              <p:pRg st="0" end="0"/>
                                            </p:txEl>
                                          </p:spTgt>
                                        </p:tgtEl>
                                      </p:cBhvr>
                                    </p:animEffect>
                                  </p:childTnLst>
                                </p:cTn>
                              </p:par>
                              <p:par>
                                <p:cTn id="105" presetID="22" presetClass="entr" presetSubtype="8" fill="hold" grpId="0" nodeType="withEffect">
                                  <p:stCondLst>
                                    <p:cond delay="250"/>
                                  </p:stCondLst>
                                  <p:childTnLst>
                                    <p:set>
                                      <p:cBhvr>
                                        <p:cTn id="106" dur="1" fill="hold">
                                          <p:stCondLst>
                                            <p:cond delay="0"/>
                                          </p:stCondLst>
                                        </p:cTn>
                                        <p:tgtEl>
                                          <p:spTgt spid="44">
                                            <p:txEl>
                                              <p:pRg st="0" end="0"/>
                                            </p:txEl>
                                          </p:spTgt>
                                        </p:tgtEl>
                                        <p:attrNameLst>
                                          <p:attrName>style.visibility</p:attrName>
                                        </p:attrNameLst>
                                      </p:cBhvr>
                                      <p:to>
                                        <p:strVal val="visible"/>
                                      </p:to>
                                    </p:set>
                                    <p:animEffect transition="in" filter="wipe(left)">
                                      <p:cBhvr>
                                        <p:cTn id="107" dur="500"/>
                                        <p:tgtEl>
                                          <p:spTgt spid="44">
                                            <p:txEl>
                                              <p:pRg st="0" end="0"/>
                                            </p:txEl>
                                          </p:spTgt>
                                        </p:tgtEl>
                                      </p:cBhvr>
                                    </p:animEffect>
                                  </p:childTnLst>
                                </p:cTn>
                              </p:par>
                            </p:childTnLst>
                          </p:cTn>
                        </p:par>
                        <p:par>
                          <p:cTn id="108" fill="hold">
                            <p:stCondLst>
                              <p:cond delay="6750"/>
                            </p:stCondLst>
                            <p:childTnLst>
                              <p:par>
                                <p:cTn id="109" presetID="31" presetClass="entr" presetSubtype="0" fill="hold" nodeType="after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p:cTn id="111" dur="500" fill="hold"/>
                                        <p:tgtEl>
                                          <p:spTgt spid="45"/>
                                        </p:tgtEl>
                                        <p:attrNameLst>
                                          <p:attrName>ppt_w</p:attrName>
                                        </p:attrNameLst>
                                      </p:cBhvr>
                                      <p:tavLst>
                                        <p:tav tm="0">
                                          <p:val>
                                            <p:fltVal val="0"/>
                                          </p:val>
                                        </p:tav>
                                        <p:tav tm="100000">
                                          <p:val>
                                            <p:strVal val="#ppt_w"/>
                                          </p:val>
                                        </p:tav>
                                      </p:tavLst>
                                    </p:anim>
                                    <p:anim calcmode="lin" valueType="num">
                                      <p:cBhvr>
                                        <p:cTn id="112" dur="500" fill="hold"/>
                                        <p:tgtEl>
                                          <p:spTgt spid="45"/>
                                        </p:tgtEl>
                                        <p:attrNameLst>
                                          <p:attrName>ppt_h</p:attrName>
                                        </p:attrNameLst>
                                      </p:cBhvr>
                                      <p:tavLst>
                                        <p:tav tm="0">
                                          <p:val>
                                            <p:fltVal val="0"/>
                                          </p:val>
                                        </p:tav>
                                        <p:tav tm="100000">
                                          <p:val>
                                            <p:strVal val="#ppt_h"/>
                                          </p:val>
                                        </p:tav>
                                      </p:tavLst>
                                    </p:anim>
                                    <p:anim calcmode="lin" valueType="num">
                                      <p:cBhvr>
                                        <p:cTn id="113" dur="500" fill="hold"/>
                                        <p:tgtEl>
                                          <p:spTgt spid="45"/>
                                        </p:tgtEl>
                                        <p:attrNameLst>
                                          <p:attrName>style.rotation</p:attrName>
                                        </p:attrNameLst>
                                      </p:cBhvr>
                                      <p:tavLst>
                                        <p:tav tm="0">
                                          <p:val>
                                            <p:fltVal val="90"/>
                                          </p:val>
                                        </p:tav>
                                        <p:tav tm="100000">
                                          <p:val>
                                            <p:fltVal val="0"/>
                                          </p:val>
                                        </p:tav>
                                      </p:tavLst>
                                    </p:anim>
                                    <p:animEffect transition="in" filter="fade">
                                      <p:cBhvr>
                                        <p:cTn id="114" dur="500"/>
                                        <p:tgtEl>
                                          <p:spTgt spid="4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500" fill="hold"/>
                                        <p:tgtEl>
                                          <p:spTgt spid="52"/>
                                        </p:tgtEl>
                                        <p:attrNameLst>
                                          <p:attrName>ppt_w</p:attrName>
                                        </p:attrNameLst>
                                      </p:cBhvr>
                                      <p:tavLst>
                                        <p:tav tm="0">
                                          <p:val>
                                            <p:fltVal val="0"/>
                                          </p:val>
                                        </p:tav>
                                        <p:tav tm="100000">
                                          <p:val>
                                            <p:strVal val="#ppt_w"/>
                                          </p:val>
                                        </p:tav>
                                      </p:tavLst>
                                    </p:anim>
                                    <p:anim calcmode="lin" valueType="num">
                                      <p:cBhvr>
                                        <p:cTn id="118" dur="500" fill="hold"/>
                                        <p:tgtEl>
                                          <p:spTgt spid="52"/>
                                        </p:tgtEl>
                                        <p:attrNameLst>
                                          <p:attrName>ppt_h</p:attrName>
                                        </p:attrNameLst>
                                      </p:cBhvr>
                                      <p:tavLst>
                                        <p:tav tm="0">
                                          <p:val>
                                            <p:fltVal val="0"/>
                                          </p:val>
                                        </p:tav>
                                        <p:tav tm="100000">
                                          <p:val>
                                            <p:strVal val="#ppt_h"/>
                                          </p:val>
                                        </p:tav>
                                      </p:tavLst>
                                    </p:anim>
                                    <p:anim calcmode="lin" valueType="num">
                                      <p:cBhvr>
                                        <p:cTn id="119" dur="500" fill="hold"/>
                                        <p:tgtEl>
                                          <p:spTgt spid="52"/>
                                        </p:tgtEl>
                                        <p:attrNameLst>
                                          <p:attrName>style.rotation</p:attrName>
                                        </p:attrNameLst>
                                      </p:cBhvr>
                                      <p:tavLst>
                                        <p:tav tm="0">
                                          <p:val>
                                            <p:fltVal val="90"/>
                                          </p:val>
                                        </p:tav>
                                        <p:tav tm="100000">
                                          <p:val>
                                            <p:fltVal val="0"/>
                                          </p:val>
                                        </p:tav>
                                      </p:tavLst>
                                    </p:anim>
                                    <p:animEffect transition="in" filter="fade">
                                      <p:cBhvr>
                                        <p:cTn id="120" dur="500"/>
                                        <p:tgtEl>
                                          <p:spTgt spid="52"/>
                                        </p:tgtEl>
                                      </p:cBhvr>
                                    </p:animEffect>
                                  </p:childTnLst>
                                </p:cTn>
                              </p:par>
                            </p:childTnLst>
                          </p:cTn>
                        </p:par>
                        <p:par>
                          <p:cTn id="121" fill="hold">
                            <p:stCondLst>
                              <p:cond delay="7250"/>
                            </p:stCondLst>
                            <p:childTnLst>
                              <p:par>
                                <p:cTn id="122" presetID="22" presetClass="entr" presetSubtype="8" fill="hold" grpId="0" nodeType="afterEffect">
                                  <p:stCondLst>
                                    <p:cond delay="0"/>
                                  </p:stCondLst>
                                  <p:childTnLst>
                                    <p:set>
                                      <p:cBhvr>
                                        <p:cTn id="123" dur="1" fill="hold">
                                          <p:stCondLst>
                                            <p:cond delay="0"/>
                                          </p:stCondLst>
                                        </p:cTn>
                                        <p:tgtEl>
                                          <p:spTgt spid="46">
                                            <p:txEl>
                                              <p:pRg st="0" end="0"/>
                                            </p:txEl>
                                          </p:spTgt>
                                        </p:tgtEl>
                                        <p:attrNameLst>
                                          <p:attrName>style.visibility</p:attrName>
                                        </p:attrNameLst>
                                      </p:cBhvr>
                                      <p:to>
                                        <p:strVal val="visible"/>
                                      </p:to>
                                    </p:set>
                                    <p:animEffect transition="in" filter="wipe(left)">
                                      <p:cBhvr>
                                        <p:cTn id="124" dur="500"/>
                                        <p:tgtEl>
                                          <p:spTgt spid="46">
                                            <p:txEl>
                                              <p:pRg st="0" end="0"/>
                                            </p:txEl>
                                          </p:spTgt>
                                        </p:tgtEl>
                                      </p:cBhvr>
                                    </p:animEffect>
                                  </p:childTnLst>
                                </p:cTn>
                              </p:par>
                              <p:par>
                                <p:cTn id="125" presetID="22" presetClass="entr" presetSubtype="8" fill="hold" grpId="0" nodeType="withEffect">
                                  <p:stCondLst>
                                    <p:cond delay="250"/>
                                  </p:stCondLst>
                                  <p:childTnLst>
                                    <p:set>
                                      <p:cBhvr>
                                        <p:cTn id="126" dur="1" fill="hold">
                                          <p:stCondLst>
                                            <p:cond delay="0"/>
                                          </p:stCondLst>
                                        </p:cTn>
                                        <p:tgtEl>
                                          <p:spTgt spid="48">
                                            <p:txEl>
                                              <p:pRg st="0" end="0"/>
                                            </p:txEl>
                                          </p:spTgt>
                                        </p:tgtEl>
                                        <p:attrNameLst>
                                          <p:attrName>style.visibility</p:attrName>
                                        </p:attrNameLst>
                                      </p:cBhvr>
                                      <p:to>
                                        <p:strVal val="visible"/>
                                      </p:to>
                                    </p:set>
                                    <p:animEffect transition="in" filter="wipe(left)">
                                      <p:cBhvr>
                                        <p:cTn id="127"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4" grpId="0" build="p">
        <p:tmplLst>
          <p:tmpl lvl="1">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0" grpId="0" build="p">
        <p:tmplLst>
          <p:tmpl lvl="1">
            <p:tnLst>
              <p:par>
                <p:cTn presetID="22" presetClass="entr" presetSubtype="8"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2" presetClass="entr" presetSubtype="8"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8" grpId="0" build="p">
        <p:tmplLst>
          <p:tmpl lvl="1">
            <p:tnLst>
              <p:par>
                <p:cTn presetID="22" presetClass="entr" presetSubtype="8"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30" grpId="0"/>
      <p:bldP spid="31" grpId="0"/>
      <p:bldP spid="32" grpId="0"/>
      <p:bldP spid="49" grpId="0"/>
      <p:bldP spid="51" grpId="0"/>
      <p:bldP spid="5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502246" y="7843800"/>
            <a:ext cx="17276465" cy="1260140"/>
          </a:xfrm>
          <a:prstGeom prst="rect">
            <a:avLst/>
          </a:prstGeom>
        </p:spPr>
        <p:txBody>
          <a:bodyPr anchor="ctr">
            <a:noAutofit/>
          </a:bodyPr>
          <a:lstStyle>
            <a:lvl1pPr algn="ctr">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968029" y="7483760"/>
            <a:ext cx="16344898" cy="575841"/>
          </a:xfrm>
        </p:spPr>
        <p:txBody>
          <a:bodyPr>
            <a:noAutofit/>
          </a:bodyPr>
          <a:lstStyle>
            <a:lvl1pPr algn="ctr">
              <a:spcBef>
                <a:spcPts val="0"/>
              </a:spcBef>
              <a:defRPr sz="2800" spc="10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Tree>
    <p:extLst>
      <p:ext uri="{BB962C8B-B14F-4D97-AF65-F5344CB8AC3E}">
        <p14:creationId xmlns:p14="http://schemas.microsoft.com/office/powerpoint/2010/main" val="211477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eric List 2">
    <p:spTree>
      <p:nvGrpSpPr>
        <p:cNvPr id="1" name=""/>
        <p:cNvGrpSpPr/>
        <p:nvPr/>
      </p:nvGrpSpPr>
      <p:grpSpPr>
        <a:xfrm>
          <a:off x="0" y="0"/>
          <a:ext cx="0" cy="0"/>
          <a:chOff x="0" y="0"/>
          <a:chExt cx="0" cy="0"/>
        </a:xfrm>
      </p:grpSpPr>
      <p:sp>
        <p:nvSpPr>
          <p:cNvPr id="50" name="正方形/長方形 49"/>
          <p:cNvSpPr/>
          <p:nvPr userDrawn="1"/>
        </p:nvSpPr>
        <p:spPr>
          <a:xfrm>
            <a:off x="885261"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000327" y="2743038"/>
            <a:ext cx="1169674" cy="1169674"/>
          </a:xfrm>
          <a:prstGeom prst="rect">
            <a:avLst/>
          </a:prstGeom>
        </p:spPr>
      </p:pic>
      <p:sp>
        <p:nvSpPr>
          <p:cNvPr id="6" name="テキスト プレースホルダー 5"/>
          <p:cNvSpPr>
            <a:spLocks noGrp="1"/>
          </p:cNvSpPr>
          <p:nvPr>
            <p:ph type="body" sz="quarter" idx="14" hasCustomPrompt="1"/>
          </p:nvPr>
        </p:nvSpPr>
        <p:spPr>
          <a:xfrm>
            <a:off x="1132140"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3426307" y="2950164"/>
            <a:ext cx="3177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1132140"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正方形/長方形 29"/>
          <p:cNvSpPr/>
          <p:nvPr userDrawn="1"/>
        </p:nvSpPr>
        <p:spPr>
          <a:xfrm>
            <a:off x="6454932"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69998" y="2746657"/>
            <a:ext cx="1169674" cy="1169674"/>
          </a:xfrm>
          <a:prstGeom prst="rect">
            <a:avLst/>
          </a:prstGeom>
        </p:spPr>
      </p:pic>
      <p:sp>
        <p:nvSpPr>
          <p:cNvPr id="32" name="テキスト プレースホルダー 5"/>
          <p:cNvSpPr>
            <a:spLocks noGrp="1"/>
          </p:cNvSpPr>
          <p:nvPr>
            <p:ph type="body" sz="quarter" idx="16" hasCustomPrompt="1"/>
          </p:nvPr>
        </p:nvSpPr>
        <p:spPr>
          <a:xfrm>
            <a:off x="6701811"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ボックス 48"/>
          <p:cNvSpPr txBox="1"/>
          <p:nvPr userDrawn="1"/>
        </p:nvSpPr>
        <p:spPr>
          <a:xfrm>
            <a:off x="8929453" y="2953783"/>
            <a:ext cx="45076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6701811"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2" name="正方形/長方形 51"/>
          <p:cNvSpPr/>
          <p:nvPr userDrawn="1"/>
        </p:nvSpPr>
        <p:spPr>
          <a:xfrm>
            <a:off x="12024319" y="355028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3" name="図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39385" y="2743037"/>
            <a:ext cx="1169674" cy="1169674"/>
          </a:xfrm>
          <a:prstGeom prst="rect">
            <a:avLst/>
          </a:prstGeom>
        </p:spPr>
      </p:pic>
      <p:sp>
        <p:nvSpPr>
          <p:cNvPr id="54" name="テキスト プレースホルダー 5"/>
          <p:cNvSpPr>
            <a:spLocks noGrp="1"/>
          </p:cNvSpPr>
          <p:nvPr>
            <p:ph type="body" sz="quarter" idx="18" hasCustomPrompt="1"/>
          </p:nvPr>
        </p:nvSpPr>
        <p:spPr>
          <a:xfrm>
            <a:off x="12271198" y="392848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5" name="テキスト ボックス 54"/>
          <p:cNvSpPr txBox="1"/>
          <p:nvPr userDrawn="1"/>
        </p:nvSpPr>
        <p:spPr>
          <a:xfrm>
            <a:off x="14432316" y="2950163"/>
            <a:ext cx="583814"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6" name="テキスト プレースホルダー 5"/>
          <p:cNvSpPr>
            <a:spLocks noGrp="1"/>
          </p:cNvSpPr>
          <p:nvPr>
            <p:ph type="body" sz="quarter" idx="19" hasCustomPrompt="1"/>
          </p:nvPr>
        </p:nvSpPr>
        <p:spPr>
          <a:xfrm>
            <a:off x="12271198" y="453170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7" name="正方形/長方形 56"/>
          <p:cNvSpPr/>
          <p:nvPr userDrawn="1"/>
        </p:nvSpPr>
        <p:spPr>
          <a:xfrm>
            <a:off x="862286"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2977352" y="5772791"/>
            <a:ext cx="1169674" cy="1169674"/>
          </a:xfrm>
          <a:prstGeom prst="rect">
            <a:avLst/>
          </a:prstGeom>
        </p:spPr>
      </p:pic>
      <p:sp>
        <p:nvSpPr>
          <p:cNvPr id="59" name="テキスト プレースホルダー 5"/>
          <p:cNvSpPr>
            <a:spLocks noGrp="1"/>
          </p:cNvSpPr>
          <p:nvPr>
            <p:ph type="body" sz="quarter" idx="20" hasCustomPrompt="1"/>
          </p:nvPr>
        </p:nvSpPr>
        <p:spPr>
          <a:xfrm>
            <a:off x="1109165"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0" name="テキスト ボックス 59"/>
          <p:cNvSpPr txBox="1"/>
          <p:nvPr userDrawn="1"/>
        </p:nvSpPr>
        <p:spPr>
          <a:xfrm>
            <a:off x="3253451" y="5979917"/>
            <a:ext cx="61747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1109165"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2" name="正方形/長方形 61"/>
          <p:cNvSpPr/>
          <p:nvPr userDrawn="1"/>
        </p:nvSpPr>
        <p:spPr>
          <a:xfrm>
            <a:off x="6431957"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8547023" y="5776410"/>
            <a:ext cx="1169674" cy="1169674"/>
          </a:xfrm>
          <a:prstGeom prst="rect">
            <a:avLst/>
          </a:prstGeom>
        </p:spPr>
      </p:pic>
      <p:sp>
        <p:nvSpPr>
          <p:cNvPr id="64" name="テキスト プレースホルダー 5"/>
          <p:cNvSpPr>
            <a:spLocks noGrp="1"/>
          </p:cNvSpPr>
          <p:nvPr>
            <p:ph type="body" sz="quarter" idx="22" hasCustomPrompt="1"/>
          </p:nvPr>
        </p:nvSpPr>
        <p:spPr>
          <a:xfrm>
            <a:off x="6678836"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5" name="テキスト ボックス 64"/>
          <p:cNvSpPr txBox="1"/>
          <p:nvPr userDrawn="1"/>
        </p:nvSpPr>
        <p:spPr>
          <a:xfrm>
            <a:off x="8889647" y="5983536"/>
            <a:ext cx="48442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6678836"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7" name="正方形/長方形 66"/>
          <p:cNvSpPr/>
          <p:nvPr userDrawn="1"/>
        </p:nvSpPr>
        <p:spPr>
          <a:xfrm>
            <a:off x="12001344" y="658004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4116410" y="5772790"/>
            <a:ext cx="1169674" cy="1169674"/>
          </a:xfrm>
          <a:prstGeom prst="rect">
            <a:avLst/>
          </a:prstGeom>
        </p:spPr>
      </p:pic>
      <p:sp>
        <p:nvSpPr>
          <p:cNvPr id="69" name="テキスト プレースホルダー 5"/>
          <p:cNvSpPr>
            <a:spLocks noGrp="1"/>
          </p:cNvSpPr>
          <p:nvPr>
            <p:ph type="body" sz="quarter" idx="24" hasCustomPrompt="1"/>
          </p:nvPr>
        </p:nvSpPr>
        <p:spPr>
          <a:xfrm>
            <a:off x="12248223" y="695824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0" name="テキスト ボックス 69"/>
          <p:cNvSpPr txBox="1"/>
          <p:nvPr userDrawn="1"/>
        </p:nvSpPr>
        <p:spPr>
          <a:xfrm>
            <a:off x="14392509" y="5979916"/>
            <a:ext cx="617477"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VI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71" name="テキスト プレースホルダー 5"/>
          <p:cNvSpPr>
            <a:spLocks noGrp="1"/>
          </p:cNvSpPr>
          <p:nvPr>
            <p:ph type="body" sz="quarter" idx="25" hasCustomPrompt="1"/>
          </p:nvPr>
        </p:nvSpPr>
        <p:spPr>
          <a:xfrm>
            <a:off x="12248223" y="756145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69752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arn(outVertical)">
                                      <p:cBhvr>
                                        <p:cTn id="55" dur="500"/>
                                        <p:tgtEl>
                                          <p:spTgt spid="52"/>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 calcmode="lin" valueType="num">
                                      <p:cBhvr>
                                        <p:cTn id="61" dur="500" fill="hold"/>
                                        <p:tgtEl>
                                          <p:spTgt spid="53"/>
                                        </p:tgtEl>
                                        <p:attrNameLst>
                                          <p:attrName>style.rotation</p:attrName>
                                        </p:attrNameLst>
                                      </p:cBhvr>
                                      <p:tavLst>
                                        <p:tav tm="0">
                                          <p:val>
                                            <p:fltVal val="90"/>
                                          </p:val>
                                        </p:tav>
                                        <p:tav tm="100000">
                                          <p:val>
                                            <p:fltVal val="0"/>
                                          </p:val>
                                        </p:tav>
                                      </p:tavLst>
                                    </p:anim>
                                    <p:animEffect transition="in" filter="fade">
                                      <p:cBhvr>
                                        <p:cTn id="62" dur="500"/>
                                        <p:tgtEl>
                                          <p:spTgt spid="53"/>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ppt_w</p:attrName>
                                        </p:attrNameLst>
                                      </p:cBhvr>
                                      <p:tavLst>
                                        <p:tav tm="0">
                                          <p:val>
                                            <p:fltVal val="0"/>
                                          </p:val>
                                        </p:tav>
                                        <p:tav tm="100000">
                                          <p:val>
                                            <p:strVal val="#ppt_w"/>
                                          </p:val>
                                        </p:tav>
                                      </p:tavLst>
                                    </p:anim>
                                    <p:anim calcmode="lin" valueType="num">
                                      <p:cBhvr>
                                        <p:cTn id="66" dur="500" fill="hold"/>
                                        <p:tgtEl>
                                          <p:spTgt spid="55"/>
                                        </p:tgtEl>
                                        <p:attrNameLst>
                                          <p:attrName>ppt_h</p:attrName>
                                        </p:attrNameLst>
                                      </p:cBhvr>
                                      <p:tavLst>
                                        <p:tav tm="0">
                                          <p:val>
                                            <p:fltVal val="0"/>
                                          </p:val>
                                        </p:tav>
                                        <p:tav tm="100000">
                                          <p:val>
                                            <p:strVal val="#ppt_h"/>
                                          </p:val>
                                        </p:tav>
                                      </p:tavLst>
                                    </p:anim>
                                    <p:anim calcmode="lin" valueType="num">
                                      <p:cBhvr>
                                        <p:cTn id="67" dur="500" fill="hold"/>
                                        <p:tgtEl>
                                          <p:spTgt spid="55"/>
                                        </p:tgtEl>
                                        <p:attrNameLst>
                                          <p:attrName>style.rotation</p:attrName>
                                        </p:attrNameLst>
                                      </p:cBhvr>
                                      <p:tavLst>
                                        <p:tav tm="0">
                                          <p:val>
                                            <p:fltVal val="90"/>
                                          </p:val>
                                        </p:tav>
                                        <p:tav tm="100000">
                                          <p:val>
                                            <p:fltVal val="0"/>
                                          </p:val>
                                        </p:tav>
                                      </p:tavLst>
                                    </p:anim>
                                    <p:animEffect transition="in" filter="fade">
                                      <p:cBhvr>
                                        <p:cTn id="68" dur="500"/>
                                        <p:tgtEl>
                                          <p:spTgt spid="55"/>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4">
                                            <p:txEl>
                                              <p:pRg st="0" end="0"/>
                                            </p:txEl>
                                          </p:spTgt>
                                        </p:tgtEl>
                                        <p:attrNameLst>
                                          <p:attrName>style.visibility</p:attrName>
                                        </p:attrNameLst>
                                      </p:cBhvr>
                                      <p:to>
                                        <p:strVal val="visible"/>
                                      </p:to>
                                    </p:set>
                                    <p:animEffect transition="in" filter="fade">
                                      <p:cBhvr>
                                        <p:cTn id="72" dur="500"/>
                                        <p:tgtEl>
                                          <p:spTgt spid="54">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fade">
                                      <p:cBhvr>
                                        <p:cTn id="75" dur="500"/>
                                        <p:tgtEl>
                                          <p:spTgt spid="56">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barn(outVertical)">
                                      <p:cBhvr>
                                        <p:cTn id="79" dur="500"/>
                                        <p:tgtEl>
                                          <p:spTgt spid="57"/>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p:cTn id="83" dur="500" fill="hold"/>
                                        <p:tgtEl>
                                          <p:spTgt spid="58"/>
                                        </p:tgtEl>
                                        <p:attrNameLst>
                                          <p:attrName>ppt_w</p:attrName>
                                        </p:attrNameLst>
                                      </p:cBhvr>
                                      <p:tavLst>
                                        <p:tav tm="0">
                                          <p:val>
                                            <p:fltVal val="0"/>
                                          </p:val>
                                        </p:tav>
                                        <p:tav tm="100000">
                                          <p:val>
                                            <p:strVal val="#ppt_w"/>
                                          </p:val>
                                        </p:tav>
                                      </p:tavLst>
                                    </p:anim>
                                    <p:anim calcmode="lin" valueType="num">
                                      <p:cBhvr>
                                        <p:cTn id="84" dur="500" fill="hold"/>
                                        <p:tgtEl>
                                          <p:spTgt spid="58"/>
                                        </p:tgtEl>
                                        <p:attrNameLst>
                                          <p:attrName>ppt_h</p:attrName>
                                        </p:attrNameLst>
                                      </p:cBhvr>
                                      <p:tavLst>
                                        <p:tav tm="0">
                                          <p:val>
                                            <p:fltVal val="0"/>
                                          </p:val>
                                        </p:tav>
                                        <p:tav tm="100000">
                                          <p:val>
                                            <p:strVal val="#ppt_h"/>
                                          </p:val>
                                        </p:tav>
                                      </p:tavLst>
                                    </p:anim>
                                    <p:anim calcmode="lin" valueType="num">
                                      <p:cBhvr>
                                        <p:cTn id="85" dur="500" fill="hold"/>
                                        <p:tgtEl>
                                          <p:spTgt spid="58"/>
                                        </p:tgtEl>
                                        <p:attrNameLst>
                                          <p:attrName>style.rotation</p:attrName>
                                        </p:attrNameLst>
                                      </p:cBhvr>
                                      <p:tavLst>
                                        <p:tav tm="0">
                                          <p:val>
                                            <p:fltVal val="90"/>
                                          </p:val>
                                        </p:tav>
                                        <p:tav tm="100000">
                                          <p:val>
                                            <p:fltVal val="0"/>
                                          </p:val>
                                        </p:tav>
                                      </p:tavLst>
                                    </p:anim>
                                    <p:animEffect transition="in" filter="fade">
                                      <p:cBhvr>
                                        <p:cTn id="86" dur="500"/>
                                        <p:tgtEl>
                                          <p:spTgt spid="58"/>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 calcmode="lin" valueType="num">
                                      <p:cBhvr>
                                        <p:cTn id="89" dur="500" fill="hold"/>
                                        <p:tgtEl>
                                          <p:spTgt spid="60"/>
                                        </p:tgtEl>
                                        <p:attrNameLst>
                                          <p:attrName>ppt_w</p:attrName>
                                        </p:attrNameLst>
                                      </p:cBhvr>
                                      <p:tavLst>
                                        <p:tav tm="0">
                                          <p:val>
                                            <p:fltVal val="0"/>
                                          </p:val>
                                        </p:tav>
                                        <p:tav tm="100000">
                                          <p:val>
                                            <p:strVal val="#ppt_w"/>
                                          </p:val>
                                        </p:tav>
                                      </p:tavLst>
                                    </p:anim>
                                    <p:anim calcmode="lin" valueType="num">
                                      <p:cBhvr>
                                        <p:cTn id="90" dur="500" fill="hold"/>
                                        <p:tgtEl>
                                          <p:spTgt spid="60"/>
                                        </p:tgtEl>
                                        <p:attrNameLst>
                                          <p:attrName>ppt_h</p:attrName>
                                        </p:attrNameLst>
                                      </p:cBhvr>
                                      <p:tavLst>
                                        <p:tav tm="0">
                                          <p:val>
                                            <p:fltVal val="0"/>
                                          </p:val>
                                        </p:tav>
                                        <p:tav tm="100000">
                                          <p:val>
                                            <p:strVal val="#ppt_h"/>
                                          </p:val>
                                        </p:tav>
                                      </p:tavLst>
                                    </p:anim>
                                    <p:anim calcmode="lin" valueType="num">
                                      <p:cBhvr>
                                        <p:cTn id="91" dur="500" fill="hold"/>
                                        <p:tgtEl>
                                          <p:spTgt spid="60"/>
                                        </p:tgtEl>
                                        <p:attrNameLst>
                                          <p:attrName>style.rotation</p:attrName>
                                        </p:attrNameLst>
                                      </p:cBhvr>
                                      <p:tavLst>
                                        <p:tav tm="0">
                                          <p:val>
                                            <p:fltVal val="90"/>
                                          </p:val>
                                        </p:tav>
                                        <p:tav tm="100000">
                                          <p:val>
                                            <p:fltVal val="0"/>
                                          </p:val>
                                        </p:tav>
                                      </p:tavLst>
                                    </p:anim>
                                    <p:animEffect transition="in" filter="fade">
                                      <p:cBhvr>
                                        <p:cTn id="92" dur="500"/>
                                        <p:tgtEl>
                                          <p:spTgt spid="60"/>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59">
                                            <p:txEl>
                                              <p:pRg st="0" end="0"/>
                                            </p:txEl>
                                          </p:spTgt>
                                        </p:tgtEl>
                                        <p:attrNameLst>
                                          <p:attrName>style.visibility</p:attrName>
                                        </p:attrNameLst>
                                      </p:cBhvr>
                                      <p:to>
                                        <p:strVal val="visible"/>
                                      </p:to>
                                    </p:set>
                                    <p:animEffect transition="in" filter="fade">
                                      <p:cBhvr>
                                        <p:cTn id="96" dur="500"/>
                                        <p:tgtEl>
                                          <p:spTgt spid="59">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xEl>
                                              <p:pRg st="0" end="0"/>
                                            </p:txEl>
                                          </p:spTgt>
                                        </p:tgtEl>
                                        <p:attrNameLst>
                                          <p:attrName>style.visibility</p:attrName>
                                        </p:attrNameLst>
                                      </p:cBhvr>
                                      <p:to>
                                        <p:strVal val="visible"/>
                                      </p:to>
                                    </p:set>
                                    <p:animEffect transition="in" filter="fade">
                                      <p:cBhvr>
                                        <p:cTn id="99" dur="500"/>
                                        <p:tgtEl>
                                          <p:spTgt spid="61">
                                            <p:txEl>
                                              <p:pRg st="0" end="0"/>
                                            </p:txEl>
                                          </p:spTgt>
                                        </p:tgtEl>
                                      </p:cBhvr>
                                    </p:animEffect>
                                  </p:childTnLst>
                                </p:cTn>
                              </p:par>
                            </p:childTnLst>
                          </p:cTn>
                        </p:par>
                        <p:par>
                          <p:cTn id="100" fill="hold">
                            <p:stCondLst>
                              <p:cond delay="6000"/>
                            </p:stCondLst>
                            <p:childTnLst>
                              <p:par>
                                <p:cTn id="101" presetID="16" presetClass="entr" presetSubtype="37" fill="hold" grpId="0" nodeType="after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barn(outVertical)">
                                      <p:cBhvr>
                                        <p:cTn id="103" dur="500"/>
                                        <p:tgtEl>
                                          <p:spTgt spid="62"/>
                                        </p:tgtEl>
                                      </p:cBhvr>
                                    </p:animEffect>
                                  </p:childTnLst>
                                </p:cTn>
                              </p:par>
                            </p:childTnLst>
                          </p:cTn>
                        </p:par>
                        <p:par>
                          <p:cTn id="104" fill="hold">
                            <p:stCondLst>
                              <p:cond delay="6500"/>
                            </p:stCondLst>
                            <p:childTnLst>
                              <p:par>
                                <p:cTn id="105" presetID="31" presetClass="entr" presetSubtype="0" fill="hold" nodeType="afterEffect">
                                  <p:stCondLst>
                                    <p:cond delay="0"/>
                                  </p:stCondLst>
                                  <p:childTnLst>
                                    <p:set>
                                      <p:cBhvr>
                                        <p:cTn id="106" dur="1" fill="hold">
                                          <p:stCondLst>
                                            <p:cond delay="0"/>
                                          </p:stCondLst>
                                        </p:cTn>
                                        <p:tgtEl>
                                          <p:spTgt spid="63"/>
                                        </p:tgtEl>
                                        <p:attrNameLst>
                                          <p:attrName>style.visibility</p:attrName>
                                        </p:attrNameLst>
                                      </p:cBhvr>
                                      <p:to>
                                        <p:strVal val="visible"/>
                                      </p:to>
                                    </p:set>
                                    <p:anim calcmode="lin" valueType="num">
                                      <p:cBhvr>
                                        <p:cTn id="107" dur="500" fill="hold"/>
                                        <p:tgtEl>
                                          <p:spTgt spid="63"/>
                                        </p:tgtEl>
                                        <p:attrNameLst>
                                          <p:attrName>ppt_w</p:attrName>
                                        </p:attrNameLst>
                                      </p:cBhvr>
                                      <p:tavLst>
                                        <p:tav tm="0">
                                          <p:val>
                                            <p:fltVal val="0"/>
                                          </p:val>
                                        </p:tav>
                                        <p:tav tm="100000">
                                          <p:val>
                                            <p:strVal val="#ppt_w"/>
                                          </p:val>
                                        </p:tav>
                                      </p:tavLst>
                                    </p:anim>
                                    <p:anim calcmode="lin" valueType="num">
                                      <p:cBhvr>
                                        <p:cTn id="108" dur="500" fill="hold"/>
                                        <p:tgtEl>
                                          <p:spTgt spid="63"/>
                                        </p:tgtEl>
                                        <p:attrNameLst>
                                          <p:attrName>ppt_h</p:attrName>
                                        </p:attrNameLst>
                                      </p:cBhvr>
                                      <p:tavLst>
                                        <p:tav tm="0">
                                          <p:val>
                                            <p:fltVal val="0"/>
                                          </p:val>
                                        </p:tav>
                                        <p:tav tm="100000">
                                          <p:val>
                                            <p:strVal val="#ppt_h"/>
                                          </p:val>
                                        </p:tav>
                                      </p:tavLst>
                                    </p:anim>
                                    <p:anim calcmode="lin" valueType="num">
                                      <p:cBhvr>
                                        <p:cTn id="109" dur="500" fill="hold"/>
                                        <p:tgtEl>
                                          <p:spTgt spid="63"/>
                                        </p:tgtEl>
                                        <p:attrNameLst>
                                          <p:attrName>style.rotation</p:attrName>
                                        </p:attrNameLst>
                                      </p:cBhvr>
                                      <p:tavLst>
                                        <p:tav tm="0">
                                          <p:val>
                                            <p:fltVal val="90"/>
                                          </p:val>
                                        </p:tav>
                                        <p:tav tm="100000">
                                          <p:val>
                                            <p:fltVal val="0"/>
                                          </p:val>
                                        </p:tav>
                                      </p:tavLst>
                                    </p:anim>
                                    <p:animEffect transition="in" filter="fade">
                                      <p:cBhvr>
                                        <p:cTn id="110" dur="500"/>
                                        <p:tgtEl>
                                          <p:spTgt spid="63"/>
                                        </p:tgtEl>
                                      </p:cBhvr>
                                    </p:animEffect>
                                  </p:childTnLst>
                                </p:cTn>
                              </p:par>
                              <p:par>
                                <p:cTn id="111" presetID="31" presetClass="entr" presetSubtype="0"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p:cTn id="113" dur="500" fill="hold"/>
                                        <p:tgtEl>
                                          <p:spTgt spid="65"/>
                                        </p:tgtEl>
                                        <p:attrNameLst>
                                          <p:attrName>ppt_w</p:attrName>
                                        </p:attrNameLst>
                                      </p:cBhvr>
                                      <p:tavLst>
                                        <p:tav tm="0">
                                          <p:val>
                                            <p:fltVal val="0"/>
                                          </p:val>
                                        </p:tav>
                                        <p:tav tm="100000">
                                          <p:val>
                                            <p:strVal val="#ppt_w"/>
                                          </p:val>
                                        </p:tav>
                                      </p:tavLst>
                                    </p:anim>
                                    <p:anim calcmode="lin" valueType="num">
                                      <p:cBhvr>
                                        <p:cTn id="114" dur="500" fill="hold"/>
                                        <p:tgtEl>
                                          <p:spTgt spid="65"/>
                                        </p:tgtEl>
                                        <p:attrNameLst>
                                          <p:attrName>ppt_h</p:attrName>
                                        </p:attrNameLst>
                                      </p:cBhvr>
                                      <p:tavLst>
                                        <p:tav tm="0">
                                          <p:val>
                                            <p:fltVal val="0"/>
                                          </p:val>
                                        </p:tav>
                                        <p:tav tm="100000">
                                          <p:val>
                                            <p:strVal val="#ppt_h"/>
                                          </p:val>
                                        </p:tav>
                                      </p:tavLst>
                                    </p:anim>
                                    <p:anim calcmode="lin" valueType="num">
                                      <p:cBhvr>
                                        <p:cTn id="115" dur="500" fill="hold"/>
                                        <p:tgtEl>
                                          <p:spTgt spid="65"/>
                                        </p:tgtEl>
                                        <p:attrNameLst>
                                          <p:attrName>style.rotation</p:attrName>
                                        </p:attrNameLst>
                                      </p:cBhvr>
                                      <p:tavLst>
                                        <p:tav tm="0">
                                          <p:val>
                                            <p:fltVal val="90"/>
                                          </p:val>
                                        </p:tav>
                                        <p:tav tm="100000">
                                          <p:val>
                                            <p:fltVal val="0"/>
                                          </p:val>
                                        </p:tav>
                                      </p:tavLst>
                                    </p:anim>
                                    <p:animEffect transition="in" filter="fade">
                                      <p:cBhvr>
                                        <p:cTn id="116" dur="500"/>
                                        <p:tgtEl>
                                          <p:spTgt spid="65"/>
                                        </p:tgtEl>
                                      </p:cBhvr>
                                    </p:animEffect>
                                  </p:childTnLst>
                                </p:cTn>
                              </p:par>
                            </p:childTnLst>
                          </p:cTn>
                        </p:par>
                        <p:par>
                          <p:cTn id="117" fill="hold">
                            <p:stCondLst>
                              <p:cond delay="7000"/>
                            </p:stCondLst>
                            <p:childTnLst>
                              <p:par>
                                <p:cTn id="118" presetID="10" presetClass="entr" presetSubtype="0" fill="hold" grpId="0" nodeType="afterEffect">
                                  <p:stCondLst>
                                    <p:cond delay="0"/>
                                  </p:stCondLst>
                                  <p:childTnLst>
                                    <p:set>
                                      <p:cBhvr>
                                        <p:cTn id="119" dur="1" fill="hold">
                                          <p:stCondLst>
                                            <p:cond delay="0"/>
                                          </p:stCondLst>
                                        </p:cTn>
                                        <p:tgtEl>
                                          <p:spTgt spid="64">
                                            <p:txEl>
                                              <p:pRg st="0" end="0"/>
                                            </p:txEl>
                                          </p:spTgt>
                                        </p:tgtEl>
                                        <p:attrNameLst>
                                          <p:attrName>style.visibility</p:attrName>
                                        </p:attrNameLst>
                                      </p:cBhvr>
                                      <p:to>
                                        <p:strVal val="visible"/>
                                      </p:to>
                                    </p:set>
                                    <p:animEffect transition="in" filter="fade">
                                      <p:cBhvr>
                                        <p:cTn id="120" dur="500"/>
                                        <p:tgtEl>
                                          <p:spTgt spid="64">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6">
                                            <p:txEl>
                                              <p:pRg st="0" end="0"/>
                                            </p:txEl>
                                          </p:spTgt>
                                        </p:tgtEl>
                                        <p:attrNameLst>
                                          <p:attrName>style.visibility</p:attrName>
                                        </p:attrNameLst>
                                      </p:cBhvr>
                                      <p:to>
                                        <p:strVal val="visible"/>
                                      </p:to>
                                    </p:set>
                                    <p:animEffect transition="in" filter="fade">
                                      <p:cBhvr>
                                        <p:cTn id="123" dur="500"/>
                                        <p:tgtEl>
                                          <p:spTgt spid="66">
                                            <p:txEl>
                                              <p:pRg st="0" end="0"/>
                                            </p:txEl>
                                          </p:spTgt>
                                        </p:tgtEl>
                                      </p:cBhvr>
                                    </p:animEffect>
                                  </p:childTnLst>
                                </p:cTn>
                              </p:par>
                            </p:childTnLst>
                          </p:cTn>
                        </p:par>
                        <p:par>
                          <p:cTn id="124" fill="hold">
                            <p:stCondLst>
                              <p:cond delay="7500"/>
                            </p:stCondLst>
                            <p:childTnLst>
                              <p:par>
                                <p:cTn id="125" presetID="16" presetClass="entr" presetSubtype="37" fill="hold" grpId="0" nodeType="after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barn(outVertical)">
                                      <p:cBhvr>
                                        <p:cTn id="127" dur="500"/>
                                        <p:tgtEl>
                                          <p:spTgt spid="67"/>
                                        </p:tgtEl>
                                      </p:cBhvr>
                                    </p:animEffect>
                                  </p:childTnLst>
                                </p:cTn>
                              </p:par>
                            </p:childTnLst>
                          </p:cTn>
                        </p:par>
                        <p:par>
                          <p:cTn id="128" fill="hold">
                            <p:stCondLst>
                              <p:cond delay="8000"/>
                            </p:stCondLst>
                            <p:childTnLst>
                              <p:par>
                                <p:cTn id="129" presetID="31" presetClass="entr" presetSubtype="0" fill="hold" nodeType="after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p:cTn id="131" dur="500" fill="hold"/>
                                        <p:tgtEl>
                                          <p:spTgt spid="68"/>
                                        </p:tgtEl>
                                        <p:attrNameLst>
                                          <p:attrName>ppt_w</p:attrName>
                                        </p:attrNameLst>
                                      </p:cBhvr>
                                      <p:tavLst>
                                        <p:tav tm="0">
                                          <p:val>
                                            <p:fltVal val="0"/>
                                          </p:val>
                                        </p:tav>
                                        <p:tav tm="100000">
                                          <p:val>
                                            <p:strVal val="#ppt_w"/>
                                          </p:val>
                                        </p:tav>
                                      </p:tavLst>
                                    </p:anim>
                                    <p:anim calcmode="lin" valueType="num">
                                      <p:cBhvr>
                                        <p:cTn id="132" dur="500" fill="hold"/>
                                        <p:tgtEl>
                                          <p:spTgt spid="68"/>
                                        </p:tgtEl>
                                        <p:attrNameLst>
                                          <p:attrName>ppt_h</p:attrName>
                                        </p:attrNameLst>
                                      </p:cBhvr>
                                      <p:tavLst>
                                        <p:tav tm="0">
                                          <p:val>
                                            <p:fltVal val="0"/>
                                          </p:val>
                                        </p:tav>
                                        <p:tav tm="100000">
                                          <p:val>
                                            <p:strVal val="#ppt_h"/>
                                          </p:val>
                                        </p:tav>
                                      </p:tavLst>
                                    </p:anim>
                                    <p:anim calcmode="lin" valueType="num">
                                      <p:cBhvr>
                                        <p:cTn id="133" dur="500" fill="hold"/>
                                        <p:tgtEl>
                                          <p:spTgt spid="68"/>
                                        </p:tgtEl>
                                        <p:attrNameLst>
                                          <p:attrName>style.rotation</p:attrName>
                                        </p:attrNameLst>
                                      </p:cBhvr>
                                      <p:tavLst>
                                        <p:tav tm="0">
                                          <p:val>
                                            <p:fltVal val="90"/>
                                          </p:val>
                                        </p:tav>
                                        <p:tav tm="100000">
                                          <p:val>
                                            <p:fltVal val="0"/>
                                          </p:val>
                                        </p:tav>
                                      </p:tavLst>
                                    </p:anim>
                                    <p:animEffect transition="in" filter="fade">
                                      <p:cBhvr>
                                        <p:cTn id="134" dur="500"/>
                                        <p:tgtEl>
                                          <p:spTgt spid="68"/>
                                        </p:tgtEl>
                                      </p:cBhvr>
                                    </p:animEffect>
                                  </p:childTnLst>
                                </p:cTn>
                              </p:par>
                              <p:par>
                                <p:cTn id="135" presetID="31"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 calcmode="lin" valueType="num">
                                      <p:cBhvr>
                                        <p:cTn id="137" dur="500" fill="hold"/>
                                        <p:tgtEl>
                                          <p:spTgt spid="70"/>
                                        </p:tgtEl>
                                        <p:attrNameLst>
                                          <p:attrName>ppt_w</p:attrName>
                                        </p:attrNameLst>
                                      </p:cBhvr>
                                      <p:tavLst>
                                        <p:tav tm="0">
                                          <p:val>
                                            <p:fltVal val="0"/>
                                          </p:val>
                                        </p:tav>
                                        <p:tav tm="100000">
                                          <p:val>
                                            <p:strVal val="#ppt_w"/>
                                          </p:val>
                                        </p:tav>
                                      </p:tavLst>
                                    </p:anim>
                                    <p:anim calcmode="lin" valueType="num">
                                      <p:cBhvr>
                                        <p:cTn id="138" dur="500" fill="hold"/>
                                        <p:tgtEl>
                                          <p:spTgt spid="70"/>
                                        </p:tgtEl>
                                        <p:attrNameLst>
                                          <p:attrName>ppt_h</p:attrName>
                                        </p:attrNameLst>
                                      </p:cBhvr>
                                      <p:tavLst>
                                        <p:tav tm="0">
                                          <p:val>
                                            <p:fltVal val="0"/>
                                          </p:val>
                                        </p:tav>
                                        <p:tav tm="100000">
                                          <p:val>
                                            <p:strVal val="#ppt_h"/>
                                          </p:val>
                                        </p:tav>
                                      </p:tavLst>
                                    </p:anim>
                                    <p:anim calcmode="lin" valueType="num">
                                      <p:cBhvr>
                                        <p:cTn id="139" dur="500" fill="hold"/>
                                        <p:tgtEl>
                                          <p:spTgt spid="70"/>
                                        </p:tgtEl>
                                        <p:attrNameLst>
                                          <p:attrName>style.rotation</p:attrName>
                                        </p:attrNameLst>
                                      </p:cBhvr>
                                      <p:tavLst>
                                        <p:tav tm="0">
                                          <p:val>
                                            <p:fltVal val="90"/>
                                          </p:val>
                                        </p:tav>
                                        <p:tav tm="100000">
                                          <p:val>
                                            <p:fltVal val="0"/>
                                          </p:val>
                                        </p:tav>
                                      </p:tavLst>
                                    </p:anim>
                                    <p:animEffect transition="in" filter="fade">
                                      <p:cBhvr>
                                        <p:cTn id="140" dur="500"/>
                                        <p:tgtEl>
                                          <p:spTgt spid="70"/>
                                        </p:tgtEl>
                                      </p:cBhvr>
                                    </p:animEffect>
                                  </p:childTnLst>
                                </p:cTn>
                              </p:par>
                            </p:childTnLst>
                          </p:cTn>
                        </p:par>
                        <p:par>
                          <p:cTn id="141" fill="hold">
                            <p:stCondLst>
                              <p:cond delay="8500"/>
                            </p:stCondLst>
                            <p:childTnLst>
                              <p:par>
                                <p:cTn id="142" presetID="10" presetClass="entr" presetSubtype="0" fill="hold" grpId="0" nodeType="afterEffect">
                                  <p:stCondLst>
                                    <p:cond delay="0"/>
                                  </p:stCondLst>
                                  <p:childTnLst>
                                    <p:set>
                                      <p:cBhvr>
                                        <p:cTn id="143" dur="1" fill="hold">
                                          <p:stCondLst>
                                            <p:cond delay="0"/>
                                          </p:stCondLst>
                                        </p:cTn>
                                        <p:tgtEl>
                                          <p:spTgt spid="69">
                                            <p:txEl>
                                              <p:pRg st="0" end="0"/>
                                            </p:txEl>
                                          </p:spTgt>
                                        </p:tgtEl>
                                        <p:attrNameLst>
                                          <p:attrName>style.visibility</p:attrName>
                                        </p:attrNameLst>
                                      </p:cBhvr>
                                      <p:to>
                                        <p:strVal val="visible"/>
                                      </p:to>
                                    </p:set>
                                    <p:animEffect transition="in" filter="fade">
                                      <p:cBhvr>
                                        <p:cTn id="144" dur="500"/>
                                        <p:tgtEl>
                                          <p:spTgt spid="69">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71">
                                            <p:txEl>
                                              <p:pRg st="0" end="0"/>
                                            </p:txEl>
                                          </p:spTgt>
                                        </p:tgtEl>
                                        <p:attrNameLst>
                                          <p:attrName>style.visibility</p:attrName>
                                        </p:attrNameLst>
                                      </p:cBhvr>
                                      <p:to>
                                        <p:strVal val="visible"/>
                                      </p:to>
                                    </p:set>
                                    <p:animEffect transition="in" filter="fade">
                                      <p:cBhvr>
                                        <p:cTn id="147"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eric List 3">
    <p:spTree>
      <p:nvGrpSpPr>
        <p:cNvPr id="1" name=""/>
        <p:cNvGrpSpPr/>
        <p:nvPr/>
      </p:nvGrpSpPr>
      <p:grpSpPr>
        <a:xfrm>
          <a:off x="0" y="0"/>
          <a:ext cx="0" cy="0"/>
          <a:chOff x="0" y="0"/>
          <a:chExt cx="0" cy="0"/>
        </a:xfrm>
      </p:grpSpPr>
      <p:sp>
        <p:nvSpPr>
          <p:cNvPr id="50" name="正方形/長方形 49"/>
          <p:cNvSpPr/>
          <p:nvPr userDrawn="1"/>
        </p:nvSpPr>
        <p:spPr>
          <a:xfrm>
            <a:off x="3630566" y="3550288"/>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45632" y="2743038"/>
            <a:ext cx="1169674" cy="1169674"/>
          </a:xfrm>
          <a:prstGeom prst="rect">
            <a:avLst/>
          </a:prstGeom>
        </p:spPr>
      </p:pic>
      <p:sp>
        <p:nvSpPr>
          <p:cNvPr id="6" name="テキスト プレースホルダー 5"/>
          <p:cNvSpPr>
            <a:spLocks noGrp="1"/>
          </p:cNvSpPr>
          <p:nvPr>
            <p:ph type="body" sz="quarter" idx="14" hasCustomPrompt="1"/>
          </p:nvPr>
        </p:nvSpPr>
        <p:spPr>
          <a:xfrm>
            <a:off x="3877445" y="3928489"/>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ボックス 9"/>
          <p:cNvSpPr txBox="1"/>
          <p:nvPr userDrawn="1"/>
        </p:nvSpPr>
        <p:spPr>
          <a:xfrm>
            <a:off x="6171612" y="2950164"/>
            <a:ext cx="31771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14" name="テキスト プレースホルダー 5"/>
          <p:cNvSpPr>
            <a:spLocks noGrp="1"/>
          </p:cNvSpPr>
          <p:nvPr>
            <p:ph type="body" sz="quarter" idx="15" hasCustomPrompt="1"/>
          </p:nvPr>
        </p:nvSpPr>
        <p:spPr>
          <a:xfrm>
            <a:off x="3877445" y="4531704"/>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正方形/長方形 29"/>
          <p:cNvSpPr/>
          <p:nvPr userDrawn="1"/>
        </p:nvSpPr>
        <p:spPr>
          <a:xfrm>
            <a:off x="9200237" y="3553907"/>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315303" y="2746657"/>
            <a:ext cx="1169674" cy="1169674"/>
          </a:xfrm>
          <a:prstGeom prst="rect">
            <a:avLst/>
          </a:prstGeom>
        </p:spPr>
      </p:pic>
      <p:sp>
        <p:nvSpPr>
          <p:cNvPr id="32" name="テキスト プレースホルダー 5"/>
          <p:cNvSpPr>
            <a:spLocks noGrp="1"/>
          </p:cNvSpPr>
          <p:nvPr>
            <p:ph type="body" sz="quarter" idx="16" hasCustomPrompt="1"/>
          </p:nvPr>
        </p:nvSpPr>
        <p:spPr>
          <a:xfrm>
            <a:off x="9447116" y="3932108"/>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ボックス 48"/>
          <p:cNvSpPr txBox="1"/>
          <p:nvPr userDrawn="1"/>
        </p:nvSpPr>
        <p:spPr>
          <a:xfrm>
            <a:off x="11674758" y="2953783"/>
            <a:ext cx="450765"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51" name="テキスト プレースホルダー 5"/>
          <p:cNvSpPr>
            <a:spLocks noGrp="1"/>
          </p:cNvSpPr>
          <p:nvPr>
            <p:ph type="body" sz="quarter" idx="17" hasCustomPrompt="1"/>
          </p:nvPr>
        </p:nvSpPr>
        <p:spPr>
          <a:xfrm>
            <a:off x="9447116" y="4535323"/>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7" name="正方形/長方形 56"/>
          <p:cNvSpPr/>
          <p:nvPr userDrawn="1"/>
        </p:nvSpPr>
        <p:spPr>
          <a:xfrm>
            <a:off x="3607591" y="6580041"/>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8" name="図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5722657" y="5772791"/>
            <a:ext cx="1169674" cy="1169674"/>
          </a:xfrm>
          <a:prstGeom prst="rect">
            <a:avLst/>
          </a:prstGeom>
        </p:spPr>
      </p:pic>
      <p:sp>
        <p:nvSpPr>
          <p:cNvPr id="59" name="テキスト プレースホルダー 5"/>
          <p:cNvSpPr>
            <a:spLocks noGrp="1"/>
          </p:cNvSpPr>
          <p:nvPr>
            <p:ph type="body" sz="quarter" idx="20" hasCustomPrompt="1"/>
          </p:nvPr>
        </p:nvSpPr>
        <p:spPr>
          <a:xfrm>
            <a:off x="3854470" y="6958242"/>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0" name="テキスト ボックス 59"/>
          <p:cNvSpPr txBox="1"/>
          <p:nvPr userDrawn="1"/>
        </p:nvSpPr>
        <p:spPr>
          <a:xfrm>
            <a:off x="6015588" y="5979917"/>
            <a:ext cx="583814"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III</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1" name="テキスト プレースホルダー 5"/>
          <p:cNvSpPr>
            <a:spLocks noGrp="1"/>
          </p:cNvSpPr>
          <p:nvPr>
            <p:ph type="body" sz="quarter" idx="21" hasCustomPrompt="1"/>
          </p:nvPr>
        </p:nvSpPr>
        <p:spPr>
          <a:xfrm>
            <a:off x="3854470" y="7561457"/>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2" name="正方形/長方形 61"/>
          <p:cNvSpPr/>
          <p:nvPr userDrawn="1"/>
        </p:nvSpPr>
        <p:spPr>
          <a:xfrm>
            <a:off x="9177262" y="6583660"/>
            <a:ext cx="5399807" cy="19352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1292328" y="5776410"/>
            <a:ext cx="1169674" cy="1169674"/>
          </a:xfrm>
          <a:prstGeom prst="rect">
            <a:avLst/>
          </a:prstGeom>
        </p:spPr>
      </p:pic>
      <p:sp>
        <p:nvSpPr>
          <p:cNvPr id="64" name="テキスト プレースホルダー 5"/>
          <p:cNvSpPr>
            <a:spLocks noGrp="1"/>
          </p:cNvSpPr>
          <p:nvPr>
            <p:ph type="body" sz="quarter" idx="22" hasCustomPrompt="1"/>
          </p:nvPr>
        </p:nvSpPr>
        <p:spPr>
          <a:xfrm>
            <a:off x="9424141" y="6961861"/>
            <a:ext cx="4906048"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5" name="テキスト ボックス 64"/>
          <p:cNvSpPr txBox="1"/>
          <p:nvPr userDrawn="1"/>
        </p:nvSpPr>
        <p:spPr>
          <a:xfrm>
            <a:off x="11568427" y="5983536"/>
            <a:ext cx="617478" cy="769441"/>
          </a:xfrm>
          <a:prstGeom prst="rect">
            <a:avLst/>
          </a:prstGeom>
          <a:noFill/>
        </p:spPr>
        <p:txBody>
          <a:bodyPr wrap="none" rtlCol="0">
            <a:spAutoFit/>
          </a:bodyPr>
          <a:lstStyle/>
          <a:p>
            <a:pPr algn="ctr"/>
            <a:r>
              <a:rPr kumimoji="1" lang="en-US" altLang="ja-JP" sz="4400" dirty="0">
                <a:solidFill>
                  <a:schemeClr val="bg2">
                    <a:lumMod val="75000"/>
                  </a:schemeClr>
                </a:solidFill>
                <a:effectLst>
                  <a:outerShdw blurRad="50800" dist="38100" dir="2700000" algn="tl" rotWithShape="0">
                    <a:schemeClr val="tx1">
                      <a:alpha val="40000"/>
                    </a:schemeClr>
                  </a:outerShdw>
                </a:effectLst>
              </a:rPr>
              <a:t>IV</a:t>
            </a:r>
            <a:endParaRPr kumimoji="1" lang="ja-JP" altLang="en-US" sz="4400" dirty="0">
              <a:solidFill>
                <a:schemeClr val="bg2">
                  <a:lumMod val="75000"/>
                </a:schemeClr>
              </a:solidFill>
              <a:effectLst>
                <a:outerShdw blurRad="50800" dist="38100" dir="2700000" algn="tl" rotWithShape="0">
                  <a:schemeClr val="tx1">
                    <a:alpha val="40000"/>
                  </a:schemeClr>
                </a:outerShdw>
              </a:effectLst>
            </a:endParaRPr>
          </a:p>
        </p:txBody>
      </p:sp>
      <p:sp>
        <p:nvSpPr>
          <p:cNvPr id="66" name="テキスト プレースホルダー 5"/>
          <p:cNvSpPr>
            <a:spLocks noGrp="1"/>
          </p:cNvSpPr>
          <p:nvPr>
            <p:ph type="body" sz="quarter" idx="23" hasCustomPrompt="1"/>
          </p:nvPr>
        </p:nvSpPr>
        <p:spPr>
          <a:xfrm>
            <a:off x="9424141" y="7565076"/>
            <a:ext cx="4906048" cy="601329"/>
          </a:xfrm>
          <a:noFill/>
        </p:spPr>
        <p:txBody>
          <a:bodyPr anchor="t">
            <a:noAutofit/>
          </a:bodyPr>
          <a:lstStyle>
            <a:lvl1pPr algn="ctr">
              <a:lnSpc>
                <a:spcPct val="10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40889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arn(outVertical)">
                                      <p:cBhvr>
                                        <p:cTn id="7" dur="500"/>
                                        <p:tgtEl>
                                          <p:spTgt spid="50"/>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90"/>
                                          </p:val>
                                        </p:tav>
                                        <p:tav tm="100000">
                                          <p:val>
                                            <p:fltVal val="0"/>
                                          </p:val>
                                        </p:tav>
                                      </p:tavLst>
                                    </p:anim>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outVertical)">
                                      <p:cBhvr>
                                        <p:cTn id="31" dur="500"/>
                                        <p:tgtEl>
                                          <p:spTgt spid="30"/>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 calcmode="lin" valueType="num">
                                      <p:cBhvr>
                                        <p:cTn id="37" dur="500" fill="hold"/>
                                        <p:tgtEl>
                                          <p:spTgt spid="31"/>
                                        </p:tgtEl>
                                        <p:attrNameLst>
                                          <p:attrName>style.rotation</p:attrName>
                                        </p:attrNameLst>
                                      </p:cBhvr>
                                      <p:tavLst>
                                        <p:tav tm="0">
                                          <p:val>
                                            <p:fltVal val="90"/>
                                          </p:val>
                                        </p:tav>
                                        <p:tav tm="100000">
                                          <p:val>
                                            <p:fltVal val="0"/>
                                          </p:val>
                                        </p:tav>
                                      </p:tavLst>
                                    </p:anim>
                                    <p:animEffect transition="in" filter="fade">
                                      <p:cBhvr>
                                        <p:cTn id="38" dur="500"/>
                                        <p:tgtEl>
                                          <p:spTgt spid="3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 calcmode="lin" valueType="num">
                                      <p:cBhvr>
                                        <p:cTn id="43" dur="500" fill="hold"/>
                                        <p:tgtEl>
                                          <p:spTgt spid="49"/>
                                        </p:tgtEl>
                                        <p:attrNameLst>
                                          <p:attrName>style.rotation</p:attrName>
                                        </p:attrNameLst>
                                      </p:cBhvr>
                                      <p:tavLst>
                                        <p:tav tm="0">
                                          <p:val>
                                            <p:fltVal val="90"/>
                                          </p:val>
                                        </p:tav>
                                        <p:tav tm="100000">
                                          <p:val>
                                            <p:fltVal val="0"/>
                                          </p:val>
                                        </p:tav>
                                      </p:tavLst>
                                    </p:anim>
                                    <p:animEffect transition="in" filter="fade">
                                      <p:cBhvr>
                                        <p:cTn id="44" dur="500"/>
                                        <p:tgtEl>
                                          <p:spTgt spid="4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Effect transition="in" filter="fade">
                                      <p:cBhvr>
                                        <p:cTn id="51" dur="500"/>
                                        <p:tgtEl>
                                          <p:spTgt spid="51">
                                            <p:txEl>
                                              <p:pRg st="0" end="0"/>
                                            </p:txEl>
                                          </p:spTgt>
                                        </p:tgtEl>
                                      </p:cBhvr>
                                    </p:animEffect>
                                  </p:childTnLst>
                                </p:cTn>
                              </p:par>
                            </p:childTnLst>
                          </p:cTn>
                        </p:par>
                        <p:par>
                          <p:cTn id="52" fill="hold">
                            <p:stCondLst>
                              <p:cond delay="3000"/>
                            </p:stCondLst>
                            <p:childTnLst>
                              <p:par>
                                <p:cTn id="53" presetID="16" presetClass="entr" presetSubtype="37"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outVertical)">
                                      <p:cBhvr>
                                        <p:cTn id="55" dur="500"/>
                                        <p:tgtEl>
                                          <p:spTgt spid="57"/>
                                        </p:tgtEl>
                                      </p:cBhvr>
                                    </p:animEffect>
                                  </p:childTnLst>
                                </p:cTn>
                              </p:par>
                            </p:childTnLst>
                          </p:cTn>
                        </p:par>
                        <p:par>
                          <p:cTn id="56" fill="hold">
                            <p:stCondLst>
                              <p:cond delay="3500"/>
                            </p:stCondLst>
                            <p:childTnLst>
                              <p:par>
                                <p:cTn id="57" presetID="31" presetClass="entr" presetSubtype="0"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90"/>
                                          </p:val>
                                        </p:tav>
                                        <p:tav tm="100000">
                                          <p:val>
                                            <p:fltVal val="0"/>
                                          </p:val>
                                        </p:tav>
                                      </p:tavLst>
                                    </p:anim>
                                    <p:animEffect transition="in" filter="fade">
                                      <p:cBhvr>
                                        <p:cTn id="62" dur="500"/>
                                        <p:tgtEl>
                                          <p:spTgt spid="58"/>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ppt_w</p:attrName>
                                        </p:attrNameLst>
                                      </p:cBhvr>
                                      <p:tavLst>
                                        <p:tav tm="0">
                                          <p:val>
                                            <p:fltVal val="0"/>
                                          </p:val>
                                        </p:tav>
                                        <p:tav tm="100000">
                                          <p:val>
                                            <p:strVal val="#ppt_w"/>
                                          </p:val>
                                        </p:tav>
                                      </p:tavLst>
                                    </p:anim>
                                    <p:anim calcmode="lin" valueType="num">
                                      <p:cBhvr>
                                        <p:cTn id="66" dur="500" fill="hold"/>
                                        <p:tgtEl>
                                          <p:spTgt spid="60"/>
                                        </p:tgtEl>
                                        <p:attrNameLst>
                                          <p:attrName>ppt_h</p:attrName>
                                        </p:attrNameLst>
                                      </p:cBhvr>
                                      <p:tavLst>
                                        <p:tav tm="0">
                                          <p:val>
                                            <p:fltVal val="0"/>
                                          </p:val>
                                        </p:tav>
                                        <p:tav tm="100000">
                                          <p:val>
                                            <p:strVal val="#ppt_h"/>
                                          </p:val>
                                        </p:tav>
                                      </p:tavLst>
                                    </p:anim>
                                    <p:anim calcmode="lin" valueType="num">
                                      <p:cBhvr>
                                        <p:cTn id="67" dur="500" fill="hold"/>
                                        <p:tgtEl>
                                          <p:spTgt spid="60"/>
                                        </p:tgtEl>
                                        <p:attrNameLst>
                                          <p:attrName>style.rotation</p:attrName>
                                        </p:attrNameLst>
                                      </p:cBhvr>
                                      <p:tavLst>
                                        <p:tav tm="0">
                                          <p:val>
                                            <p:fltVal val="90"/>
                                          </p:val>
                                        </p:tav>
                                        <p:tav tm="100000">
                                          <p:val>
                                            <p:fltVal val="0"/>
                                          </p:val>
                                        </p:tav>
                                      </p:tavLst>
                                    </p:anim>
                                    <p:animEffect transition="in" filter="fade">
                                      <p:cBhvr>
                                        <p:cTn id="68" dur="500"/>
                                        <p:tgtEl>
                                          <p:spTgt spid="60"/>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59">
                                            <p:txEl>
                                              <p:pRg st="0" end="0"/>
                                            </p:txEl>
                                          </p:spTgt>
                                        </p:tgtEl>
                                        <p:attrNameLst>
                                          <p:attrName>style.visibility</p:attrName>
                                        </p:attrNameLst>
                                      </p:cBhvr>
                                      <p:to>
                                        <p:strVal val="visible"/>
                                      </p:to>
                                    </p:set>
                                    <p:animEffect transition="in" filter="fade">
                                      <p:cBhvr>
                                        <p:cTn id="72" dur="500"/>
                                        <p:tgtEl>
                                          <p:spTgt spid="59">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childTnLst>
                                </p:cTn>
                              </p:par>
                            </p:childTnLst>
                          </p:cTn>
                        </p:par>
                        <p:par>
                          <p:cTn id="76" fill="hold">
                            <p:stCondLst>
                              <p:cond delay="4500"/>
                            </p:stCondLst>
                            <p:childTnLst>
                              <p:par>
                                <p:cTn id="77" presetID="16" presetClass="entr" presetSubtype="37"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barn(outVertical)">
                                      <p:cBhvr>
                                        <p:cTn id="79" dur="500"/>
                                        <p:tgtEl>
                                          <p:spTgt spid="62"/>
                                        </p:tgtEl>
                                      </p:cBhvr>
                                    </p:animEffect>
                                  </p:childTnLst>
                                </p:cTn>
                              </p:par>
                            </p:childTnLst>
                          </p:cTn>
                        </p:par>
                        <p:par>
                          <p:cTn id="80" fill="hold">
                            <p:stCondLst>
                              <p:cond delay="5000"/>
                            </p:stCondLst>
                            <p:childTnLst>
                              <p:par>
                                <p:cTn id="81" presetID="31" presetClass="entr" presetSubtype="0"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p:cTn id="83" dur="500" fill="hold"/>
                                        <p:tgtEl>
                                          <p:spTgt spid="63"/>
                                        </p:tgtEl>
                                        <p:attrNameLst>
                                          <p:attrName>ppt_w</p:attrName>
                                        </p:attrNameLst>
                                      </p:cBhvr>
                                      <p:tavLst>
                                        <p:tav tm="0">
                                          <p:val>
                                            <p:fltVal val="0"/>
                                          </p:val>
                                        </p:tav>
                                        <p:tav tm="100000">
                                          <p:val>
                                            <p:strVal val="#ppt_w"/>
                                          </p:val>
                                        </p:tav>
                                      </p:tavLst>
                                    </p:anim>
                                    <p:anim calcmode="lin" valueType="num">
                                      <p:cBhvr>
                                        <p:cTn id="84" dur="500" fill="hold"/>
                                        <p:tgtEl>
                                          <p:spTgt spid="63"/>
                                        </p:tgtEl>
                                        <p:attrNameLst>
                                          <p:attrName>ppt_h</p:attrName>
                                        </p:attrNameLst>
                                      </p:cBhvr>
                                      <p:tavLst>
                                        <p:tav tm="0">
                                          <p:val>
                                            <p:fltVal val="0"/>
                                          </p:val>
                                        </p:tav>
                                        <p:tav tm="100000">
                                          <p:val>
                                            <p:strVal val="#ppt_h"/>
                                          </p:val>
                                        </p:tav>
                                      </p:tavLst>
                                    </p:anim>
                                    <p:anim calcmode="lin" valueType="num">
                                      <p:cBhvr>
                                        <p:cTn id="85" dur="500" fill="hold"/>
                                        <p:tgtEl>
                                          <p:spTgt spid="63"/>
                                        </p:tgtEl>
                                        <p:attrNameLst>
                                          <p:attrName>style.rotation</p:attrName>
                                        </p:attrNameLst>
                                      </p:cBhvr>
                                      <p:tavLst>
                                        <p:tav tm="0">
                                          <p:val>
                                            <p:fltVal val="90"/>
                                          </p:val>
                                        </p:tav>
                                        <p:tav tm="100000">
                                          <p:val>
                                            <p:fltVal val="0"/>
                                          </p:val>
                                        </p:tav>
                                      </p:tavLst>
                                    </p:anim>
                                    <p:animEffect transition="in" filter="fade">
                                      <p:cBhvr>
                                        <p:cTn id="86" dur="500"/>
                                        <p:tgtEl>
                                          <p:spTgt spid="63"/>
                                        </p:tgtEl>
                                      </p:cBhvr>
                                    </p:animEffect>
                                  </p:childTnLst>
                                </p:cTn>
                              </p:par>
                              <p:par>
                                <p:cTn id="87" presetID="3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 calcmode="lin" valueType="num">
                                      <p:cBhvr>
                                        <p:cTn id="91" dur="500" fill="hold"/>
                                        <p:tgtEl>
                                          <p:spTgt spid="65"/>
                                        </p:tgtEl>
                                        <p:attrNameLst>
                                          <p:attrName>style.rotation</p:attrName>
                                        </p:attrNameLst>
                                      </p:cBhvr>
                                      <p:tavLst>
                                        <p:tav tm="0">
                                          <p:val>
                                            <p:fltVal val="90"/>
                                          </p:val>
                                        </p:tav>
                                        <p:tav tm="100000">
                                          <p:val>
                                            <p:fltVal val="0"/>
                                          </p:val>
                                        </p:tav>
                                      </p:tavLst>
                                    </p:anim>
                                    <p:animEffect transition="in" filter="fade">
                                      <p:cBhvr>
                                        <p:cTn id="92" dur="500"/>
                                        <p:tgtEl>
                                          <p:spTgt spid="65"/>
                                        </p:tgtEl>
                                      </p:cBhvr>
                                    </p:animEffect>
                                  </p:childTnLst>
                                </p:cTn>
                              </p:par>
                            </p:childTnLst>
                          </p:cTn>
                        </p:par>
                        <p:par>
                          <p:cTn id="93" fill="hold">
                            <p:stCondLst>
                              <p:cond delay="5500"/>
                            </p:stCondLst>
                            <p:childTnLst>
                              <p:par>
                                <p:cTn id="94" presetID="10" presetClass="entr" presetSubtype="0" fill="hold" grpId="0" nodeType="afterEffect">
                                  <p:stCondLst>
                                    <p:cond delay="0"/>
                                  </p:stCondLst>
                                  <p:childTnLst>
                                    <p:set>
                                      <p:cBhvr>
                                        <p:cTn id="95" dur="1" fill="hold">
                                          <p:stCondLst>
                                            <p:cond delay="0"/>
                                          </p:stCondLst>
                                        </p:cTn>
                                        <p:tgtEl>
                                          <p:spTgt spid="64">
                                            <p:txEl>
                                              <p:pRg st="0" end="0"/>
                                            </p:txEl>
                                          </p:spTgt>
                                        </p:tgtEl>
                                        <p:attrNameLst>
                                          <p:attrName>style.visibility</p:attrName>
                                        </p:attrNameLst>
                                      </p:cBhvr>
                                      <p:to>
                                        <p:strVal val="visible"/>
                                      </p:to>
                                    </p:set>
                                    <p:animEffect transition="in" filter="fade">
                                      <p:cBhvr>
                                        <p:cTn id="96" dur="500"/>
                                        <p:tgtEl>
                                          <p:spTgt spid="64">
                                            <p:txEl>
                                              <p:pRg st="0" end="0"/>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xEl>
                                              <p:pRg st="0" end="0"/>
                                            </p:txEl>
                                          </p:spTgt>
                                        </p:tgtEl>
                                        <p:attrNameLst>
                                          <p:attrName>style.visibility</p:attrName>
                                        </p:attrNameLst>
                                      </p:cBhvr>
                                      <p:to>
                                        <p:strVal val="visible"/>
                                      </p:to>
                                    </p:set>
                                    <p:animEffect transition="in" filter="fade">
                                      <p:cBhvr>
                                        <p:cTn id="99"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0"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30" grpId="0" animBg="1"/>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9" grpId="0"/>
      <p:bldP spid="51" grpId="0" build="p">
        <p:tmplLst>
          <p:tmpl lvl="1">
            <p:tnLst>
              <p:par>
                <p:cTn presetID="10"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7" grpId="0" animBg="1"/>
      <p:bldP spid="59" grpId="0" build="p">
        <p:tmplLst>
          <p:tmpl lvl="1">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s and texts">
    <p:spTree>
      <p:nvGrpSpPr>
        <p:cNvPr id="1" name=""/>
        <p:cNvGrpSpPr/>
        <p:nvPr/>
      </p:nvGrpSpPr>
      <p:grpSpPr>
        <a:xfrm>
          <a:off x="0" y="0"/>
          <a:ext cx="0" cy="0"/>
          <a:chOff x="0" y="0"/>
          <a:chExt cx="0" cy="0"/>
        </a:xfrm>
      </p:grpSpPr>
      <p:sp>
        <p:nvSpPr>
          <p:cNvPr id="6" name="正方形/長方形 5"/>
          <p:cNvSpPr/>
          <p:nvPr userDrawn="1"/>
        </p:nvSpPr>
        <p:spPr>
          <a:xfrm>
            <a:off x="463445"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0038" y="4017945"/>
            <a:ext cx="1233639" cy="1233639"/>
          </a:xfrm>
          <a:prstGeom prst="rect">
            <a:avLst/>
          </a:prstGeom>
        </p:spPr>
      </p:pic>
      <p:sp>
        <p:nvSpPr>
          <p:cNvPr id="9" name="テキスト プレースホルダー 5"/>
          <p:cNvSpPr>
            <a:spLocks noGrp="1"/>
          </p:cNvSpPr>
          <p:nvPr>
            <p:ph type="body" sz="quarter" idx="13" hasCustomPrompt="1"/>
          </p:nvPr>
        </p:nvSpPr>
        <p:spPr>
          <a:xfrm>
            <a:off x="620962"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4" hasCustomPrompt="1"/>
          </p:nvPr>
        </p:nvSpPr>
        <p:spPr>
          <a:xfrm>
            <a:off x="553455"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図プレースホルダー 7"/>
          <p:cNvSpPr>
            <a:spLocks noGrp="1"/>
          </p:cNvSpPr>
          <p:nvPr>
            <p:ph type="pic" sz="quarter" idx="15" hasCustomPrompt="1"/>
          </p:nvPr>
        </p:nvSpPr>
        <p:spPr>
          <a:xfrm>
            <a:off x="1839322" y="4307614"/>
            <a:ext cx="655070" cy="654301"/>
          </a:xfrm>
        </p:spPr>
        <p:txBody>
          <a:bodyPr>
            <a:normAutofit/>
          </a:bodyPr>
          <a:lstStyle>
            <a:lvl1pPr>
              <a:defRPr sz="1800"/>
            </a:lvl1pPr>
          </a:lstStyle>
          <a:p>
            <a:r>
              <a:rPr kumimoji="1" lang="en-US" altLang="ja-JP" dirty="0"/>
              <a:t>Icon</a:t>
            </a:r>
            <a:endParaRPr kumimoji="1" lang="ja-JP" altLang="en-US" dirty="0"/>
          </a:p>
        </p:txBody>
      </p:sp>
      <p:sp>
        <p:nvSpPr>
          <p:cNvPr id="62" name="正方形/長方形 61"/>
          <p:cNvSpPr/>
          <p:nvPr userDrawn="1"/>
        </p:nvSpPr>
        <p:spPr>
          <a:xfrm>
            <a:off x="3927279" y="467343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3" name="図 6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3872" y="4017945"/>
            <a:ext cx="1233639" cy="1233639"/>
          </a:xfrm>
          <a:prstGeom prst="rect">
            <a:avLst/>
          </a:prstGeom>
        </p:spPr>
      </p:pic>
      <p:sp>
        <p:nvSpPr>
          <p:cNvPr id="64" name="テキスト プレースホルダー 5"/>
          <p:cNvSpPr>
            <a:spLocks noGrp="1"/>
          </p:cNvSpPr>
          <p:nvPr>
            <p:ph type="body" sz="quarter" idx="16" hasCustomPrompt="1"/>
          </p:nvPr>
        </p:nvSpPr>
        <p:spPr>
          <a:xfrm>
            <a:off x="4084796" y="536228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65" name="テキスト プレースホルダー 5"/>
          <p:cNvSpPr>
            <a:spLocks noGrp="1"/>
          </p:cNvSpPr>
          <p:nvPr>
            <p:ph type="body" sz="quarter" idx="17" hasCustomPrompt="1"/>
          </p:nvPr>
        </p:nvSpPr>
        <p:spPr>
          <a:xfrm>
            <a:off x="4017289" y="256307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66" name="図プレースホルダー 7"/>
          <p:cNvSpPr>
            <a:spLocks noGrp="1"/>
          </p:cNvSpPr>
          <p:nvPr>
            <p:ph type="pic" sz="quarter" idx="18" hasCustomPrompt="1"/>
          </p:nvPr>
        </p:nvSpPr>
        <p:spPr>
          <a:xfrm>
            <a:off x="5303156" y="4307614"/>
            <a:ext cx="655070" cy="654301"/>
          </a:xfrm>
        </p:spPr>
        <p:txBody>
          <a:bodyPr>
            <a:normAutofit/>
          </a:bodyPr>
          <a:lstStyle>
            <a:lvl1pPr>
              <a:defRPr sz="1800"/>
            </a:lvl1pPr>
          </a:lstStyle>
          <a:p>
            <a:r>
              <a:rPr kumimoji="1" lang="en-US" altLang="ja-JP" dirty="0"/>
              <a:t>Icon</a:t>
            </a:r>
            <a:endParaRPr kumimoji="1" lang="ja-JP" altLang="en-US" dirty="0"/>
          </a:p>
        </p:txBody>
      </p:sp>
      <p:sp>
        <p:nvSpPr>
          <p:cNvPr id="67" name="正方形/長方形 66"/>
          <p:cNvSpPr/>
          <p:nvPr userDrawn="1"/>
        </p:nvSpPr>
        <p:spPr>
          <a:xfrm>
            <a:off x="7391113"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8" name="図 6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77706" y="4017646"/>
            <a:ext cx="1233639" cy="1233639"/>
          </a:xfrm>
          <a:prstGeom prst="rect">
            <a:avLst/>
          </a:prstGeom>
        </p:spPr>
      </p:pic>
      <p:sp>
        <p:nvSpPr>
          <p:cNvPr id="69" name="テキスト プレースホルダー 5"/>
          <p:cNvSpPr>
            <a:spLocks noGrp="1"/>
          </p:cNvSpPr>
          <p:nvPr>
            <p:ph type="body" sz="quarter" idx="19" hasCustomPrompt="1"/>
          </p:nvPr>
        </p:nvSpPr>
        <p:spPr>
          <a:xfrm>
            <a:off x="7548630"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0" name="テキスト プレースホルダー 5"/>
          <p:cNvSpPr>
            <a:spLocks noGrp="1"/>
          </p:cNvSpPr>
          <p:nvPr>
            <p:ph type="body" sz="quarter" idx="20" hasCustomPrompt="1"/>
          </p:nvPr>
        </p:nvSpPr>
        <p:spPr>
          <a:xfrm>
            <a:off x="7481123"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1" name="図プレースホルダー 7"/>
          <p:cNvSpPr>
            <a:spLocks noGrp="1"/>
          </p:cNvSpPr>
          <p:nvPr>
            <p:ph type="pic" sz="quarter" idx="21" hasCustomPrompt="1"/>
          </p:nvPr>
        </p:nvSpPr>
        <p:spPr>
          <a:xfrm>
            <a:off x="8766990" y="4307315"/>
            <a:ext cx="655070" cy="654301"/>
          </a:xfrm>
        </p:spPr>
        <p:txBody>
          <a:bodyPr>
            <a:normAutofit/>
          </a:bodyPr>
          <a:lstStyle>
            <a:lvl1pPr>
              <a:defRPr sz="1800"/>
            </a:lvl1pPr>
          </a:lstStyle>
          <a:p>
            <a:r>
              <a:rPr kumimoji="1" lang="en-US" altLang="ja-JP" dirty="0"/>
              <a:t>Icon</a:t>
            </a:r>
            <a:endParaRPr kumimoji="1" lang="ja-JP" altLang="en-US" dirty="0"/>
          </a:p>
        </p:txBody>
      </p:sp>
      <p:sp>
        <p:nvSpPr>
          <p:cNvPr id="72" name="正方形/長方形 71"/>
          <p:cNvSpPr/>
          <p:nvPr userDrawn="1"/>
        </p:nvSpPr>
        <p:spPr>
          <a:xfrm>
            <a:off x="10854947" y="4673133"/>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3" name="図 7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1540" y="4017646"/>
            <a:ext cx="1233639" cy="1233639"/>
          </a:xfrm>
          <a:prstGeom prst="rect">
            <a:avLst/>
          </a:prstGeom>
        </p:spPr>
      </p:pic>
      <p:sp>
        <p:nvSpPr>
          <p:cNvPr id="74" name="テキスト プレースホルダー 5"/>
          <p:cNvSpPr>
            <a:spLocks noGrp="1"/>
          </p:cNvSpPr>
          <p:nvPr>
            <p:ph type="body" sz="quarter" idx="22" hasCustomPrompt="1"/>
          </p:nvPr>
        </p:nvSpPr>
        <p:spPr>
          <a:xfrm>
            <a:off x="11012464" y="5361981"/>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3" hasCustomPrompt="1"/>
          </p:nvPr>
        </p:nvSpPr>
        <p:spPr>
          <a:xfrm>
            <a:off x="10944957" y="2562779"/>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76" name="図プレースホルダー 7"/>
          <p:cNvSpPr>
            <a:spLocks noGrp="1"/>
          </p:cNvSpPr>
          <p:nvPr>
            <p:ph type="pic" sz="quarter" idx="24" hasCustomPrompt="1"/>
          </p:nvPr>
        </p:nvSpPr>
        <p:spPr>
          <a:xfrm>
            <a:off x="12230824" y="4307315"/>
            <a:ext cx="655070" cy="654301"/>
          </a:xfrm>
        </p:spPr>
        <p:txBody>
          <a:bodyPr>
            <a:normAutofit/>
          </a:bodyPr>
          <a:lstStyle>
            <a:lvl1pPr>
              <a:defRPr sz="1800"/>
            </a:lvl1pPr>
          </a:lstStyle>
          <a:p>
            <a:r>
              <a:rPr kumimoji="1" lang="en-US" altLang="ja-JP" dirty="0"/>
              <a:t>Icon</a:t>
            </a:r>
            <a:endParaRPr kumimoji="1" lang="ja-JP" altLang="en-US" dirty="0"/>
          </a:p>
        </p:txBody>
      </p:sp>
      <p:sp>
        <p:nvSpPr>
          <p:cNvPr id="77" name="正方形/長方形 76"/>
          <p:cNvSpPr/>
          <p:nvPr userDrawn="1"/>
        </p:nvSpPr>
        <p:spPr>
          <a:xfrm>
            <a:off x="14318782" y="4671372"/>
            <a:ext cx="3375374" cy="294534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8" name="図 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05375" y="4015885"/>
            <a:ext cx="1233639" cy="1233639"/>
          </a:xfrm>
          <a:prstGeom prst="rect">
            <a:avLst/>
          </a:prstGeom>
        </p:spPr>
      </p:pic>
      <p:sp>
        <p:nvSpPr>
          <p:cNvPr id="79" name="テキスト プレースホルダー 5"/>
          <p:cNvSpPr>
            <a:spLocks noGrp="1"/>
          </p:cNvSpPr>
          <p:nvPr>
            <p:ph type="body" sz="quarter" idx="25" hasCustomPrompt="1"/>
          </p:nvPr>
        </p:nvSpPr>
        <p:spPr>
          <a:xfrm>
            <a:off x="14476299" y="5360220"/>
            <a:ext cx="3060340" cy="2048044"/>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6" hasCustomPrompt="1"/>
          </p:nvPr>
        </p:nvSpPr>
        <p:spPr>
          <a:xfrm>
            <a:off x="14408792" y="2561018"/>
            <a:ext cx="3195355" cy="1417657"/>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1" name="図プレースホルダー 7"/>
          <p:cNvSpPr>
            <a:spLocks noGrp="1"/>
          </p:cNvSpPr>
          <p:nvPr>
            <p:ph type="pic" sz="quarter" idx="27" hasCustomPrompt="1"/>
          </p:nvPr>
        </p:nvSpPr>
        <p:spPr>
          <a:xfrm>
            <a:off x="15694659" y="4305554"/>
            <a:ext cx="655070" cy="654301"/>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135415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90"/>
                                          </p:val>
                                        </p:tav>
                                        <p:tav tm="100000">
                                          <p:val>
                                            <p:fltVal val="0"/>
                                          </p:val>
                                        </p:tav>
                                      </p:tavLst>
                                    </p:anim>
                                    <p:animEffect transition="in" filter="fade">
                                      <p:cBhvr>
                                        <p:cTn id="14" dur="500"/>
                                        <p:tgtEl>
                                          <p:spTgt spid="5"/>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p:cTn id="17"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3">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13">
                                            <p:txEl>
                                              <p:pRg st="0" end="0"/>
                                            </p:txEl>
                                          </p:spTgt>
                                        </p:tgtEl>
                                        <p:attrNameLst>
                                          <p:attrName>style.rotation</p:attrName>
                                        </p:attrNameLst>
                                      </p:cBhvr>
                                      <p:tavLst>
                                        <p:tav tm="0">
                                          <p:val>
                                            <p:fltVal val="90"/>
                                          </p:val>
                                        </p:tav>
                                        <p:tav tm="100000">
                                          <p:val>
                                            <p:fltVal val="0"/>
                                          </p:val>
                                        </p:tav>
                                      </p:tavLst>
                                    </p:anim>
                                    <p:animEffect transition="in" filter="fade">
                                      <p:cBhvr>
                                        <p:cTn id="20" dur="500"/>
                                        <p:tgtEl>
                                          <p:spTgt spid="13">
                                            <p:txEl>
                                              <p:pRg st="0" end="0"/>
                                            </p:txEl>
                                          </p:spTgt>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9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arn(outVertical)">
                                      <p:cBhvr>
                                        <p:cTn id="34" dur="500"/>
                                        <p:tgtEl>
                                          <p:spTgt spid="62"/>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 calcmode="lin" valueType="num">
                                      <p:cBhvr>
                                        <p:cTn id="40" dur="500" fill="hold"/>
                                        <p:tgtEl>
                                          <p:spTgt spid="63"/>
                                        </p:tgtEl>
                                        <p:attrNameLst>
                                          <p:attrName>style.rotation</p:attrName>
                                        </p:attrNameLst>
                                      </p:cBhvr>
                                      <p:tavLst>
                                        <p:tav tm="0">
                                          <p:val>
                                            <p:fltVal val="90"/>
                                          </p:val>
                                        </p:tav>
                                        <p:tav tm="100000">
                                          <p:val>
                                            <p:fltVal val="0"/>
                                          </p:val>
                                        </p:tav>
                                      </p:tavLst>
                                    </p:anim>
                                    <p:animEffect transition="in" filter="fade">
                                      <p:cBhvr>
                                        <p:cTn id="41" dur="500"/>
                                        <p:tgtEl>
                                          <p:spTgt spid="63"/>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65">
                                            <p:txEl>
                                              <p:pRg st="0" end="0"/>
                                            </p:txEl>
                                          </p:spTgt>
                                        </p:tgtEl>
                                        <p:attrNameLst>
                                          <p:attrName>style.visibility</p:attrName>
                                        </p:attrNameLst>
                                      </p:cBhvr>
                                      <p:to>
                                        <p:strVal val="visible"/>
                                      </p:to>
                                    </p:set>
                                    <p:anim calcmode="lin" valueType="num">
                                      <p:cBhvr>
                                        <p:cTn id="44"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65">
                                            <p:txEl>
                                              <p:pRg st="0" end="0"/>
                                            </p:txEl>
                                          </p:spTgt>
                                        </p:tgtEl>
                                        <p:attrNameLst>
                                          <p:attrName>ppt_h</p:attrName>
                                        </p:attrNameLst>
                                      </p:cBhvr>
                                      <p:tavLst>
                                        <p:tav tm="0">
                                          <p:val>
                                            <p:fltVal val="0"/>
                                          </p:val>
                                        </p:tav>
                                        <p:tav tm="100000">
                                          <p:val>
                                            <p:strVal val="#ppt_h"/>
                                          </p:val>
                                        </p:tav>
                                      </p:tavLst>
                                    </p:anim>
                                    <p:anim calcmode="lin" valueType="num">
                                      <p:cBhvr>
                                        <p:cTn id="46" dur="500" fill="hold"/>
                                        <p:tgtEl>
                                          <p:spTgt spid="65">
                                            <p:txEl>
                                              <p:pRg st="0" end="0"/>
                                            </p:txEl>
                                          </p:spTgt>
                                        </p:tgtEl>
                                        <p:attrNameLst>
                                          <p:attrName>style.rotation</p:attrName>
                                        </p:attrNameLst>
                                      </p:cBhvr>
                                      <p:tavLst>
                                        <p:tav tm="0">
                                          <p:val>
                                            <p:fltVal val="90"/>
                                          </p:val>
                                        </p:tav>
                                        <p:tav tm="100000">
                                          <p:val>
                                            <p:fltVal val="0"/>
                                          </p:val>
                                        </p:tav>
                                      </p:tavLst>
                                    </p:anim>
                                    <p:animEffect transition="in" filter="fade">
                                      <p:cBhvr>
                                        <p:cTn id="47" dur="500"/>
                                        <p:tgtEl>
                                          <p:spTgt spid="65">
                                            <p:txEl>
                                              <p:pRg st="0" end="0"/>
                                            </p:txEl>
                                          </p:spTgt>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 calcmode="lin" valueType="num">
                                      <p:cBhvr>
                                        <p:cTn id="52" dur="500" fill="hold"/>
                                        <p:tgtEl>
                                          <p:spTgt spid="66"/>
                                        </p:tgtEl>
                                        <p:attrNameLst>
                                          <p:attrName>style.rotation</p:attrName>
                                        </p:attrNameLst>
                                      </p:cBhvr>
                                      <p:tavLst>
                                        <p:tav tm="0">
                                          <p:val>
                                            <p:fltVal val="90"/>
                                          </p:val>
                                        </p:tav>
                                        <p:tav tm="100000">
                                          <p:val>
                                            <p:fltVal val="0"/>
                                          </p:val>
                                        </p:tav>
                                      </p:tavLst>
                                    </p:anim>
                                    <p:animEffect transition="in" filter="fade">
                                      <p:cBhvr>
                                        <p:cTn id="53" dur="500"/>
                                        <p:tgtEl>
                                          <p:spTgt spid="6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64">
                                            <p:txEl>
                                              <p:pRg st="0" end="0"/>
                                            </p:txEl>
                                          </p:spTgt>
                                        </p:tgtEl>
                                        <p:attrNameLst>
                                          <p:attrName>style.visibility</p:attrName>
                                        </p:attrNameLst>
                                      </p:cBhvr>
                                      <p:to>
                                        <p:strVal val="visible"/>
                                      </p:to>
                                    </p:set>
                                    <p:animEffect transition="in" filter="fade">
                                      <p:cBhvr>
                                        <p:cTn id="57" dur="500"/>
                                        <p:tgtEl>
                                          <p:spTgt spid="64">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arn(outVertical)">
                                      <p:cBhvr>
                                        <p:cTn id="61" dur="500"/>
                                        <p:tgtEl>
                                          <p:spTgt spid="67"/>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500" fill="hold"/>
                                        <p:tgtEl>
                                          <p:spTgt spid="68"/>
                                        </p:tgtEl>
                                        <p:attrNameLst>
                                          <p:attrName>ppt_w</p:attrName>
                                        </p:attrNameLst>
                                      </p:cBhvr>
                                      <p:tavLst>
                                        <p:tav tm="0">
                                          <p:val>
                                            <p:fltVal val="0"/>
                                          </p:val>
                                        </p:tav>
                                        <p:tav tm="100000">
                                          <p:val>
                                            <p:strVal val="#ppt_w"/>
                                          </p:val>
                                        </p:tav>
                                      </p:tavLst>
                                    </p:anim>
                                    <p:anim calcmode="lin" valueType="num">
                                      <p:cBhvr>
                                        <p:cTn id="66" dur="500" fill="hold"/>
                                        <p:tgtEl>
                                          <p:spTgt spid="68"/>
                                        </p:tgtEl>
                                        <p:attrNameLst>
                                          <p:attrName>ppt_h</p:attrName>
                                        </p:attrNameLst>
                                      </p:cBhvr>
                                      <p:tavLst>
                                        <p:tav tm="0">
                                          <p:val>
                                            <p:fltVal val="0"/>
                                          </p:val>
                                        </p:tav>
                                        <p:tav tm="100000">
                                          <p:val>
                                            <p:strVal val="#ppt_h"/>
                                          </p:val>
                                        </p:tav>
                                      </p:tavLst>
                                    </p:anim>
                                    <p:anim calcmode="lin" valueType="num">
                                      <p:cBhvr>
                                        <p:cTn id="67" dur="500" fill="hold"/>
                                        <p:tgtEl>
                                          <p:spTgt spid="68"/>
                                        </p:tgtEl>
                                        <p:attrNameLst>
                                          <p:attrName>style.rotation</p:attrName>
                                        </p:attrNameLst>
                                      </p:cBhvr>
                                      <p:tavLst>
                                        <p:tav tm="0">
                                          <p:val>
                                            <p:fltVal val="90"/>
                                          </p:val>
                                        </p:tav>
                                        <p:tav tm="100000">
                                          <p:val>
                                            <p:fltVal val="0"/>
                                          </p:val>
                                        </p:tav>
                                      </p:tavLst>
                                    </p:anim>
                                    <p:animEffect transition="in" filter="fade">
                                      <p:cBhvr>
                                        <p:cTn id="68" dur="500"/>
                                        <p:tgtEl>
                                          <p:spTgt spid="68"/>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70">
                                            <p:txEl>
                                              <p:pRg st="0" end="0"/>
                                            </p:txEl>
                                          </p:spTgt>
                                        </p:tgtEl>
                                        <p:attrNameLst>
                                          <p:attrName>style.visibility</p:attrName>
                                        </p:attrNameLst>
                                      </p:cBhvr>
                                      <p:to>
                                        <p:strVal val="visible"/>
                                      </p:to>
                                    </p:set>
                                    <p:anim calcmode="lin" valueType="num">
                                      <p:cBhvr>
                                        <p:cTn id="71"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73" dur="500" fill="hold"/>
                                        <p:tgtEl>
                                          <p:spTgt spid="70">
                                            <p:txEl>
                                              <p:pRg st="0" end="0"/>
                                            </p:txEl>
                                          </p:spTgt>
                                        </p:tgtEl>
                                        <p:attrNameLst>
                                          <p:attrName>style.rotation</p:attrName>
                                        </p:attrNameLst>
                                      </p:cBhvr>
                                      <p:tavLst>
                                        <p:tav tm="0">
                                          <p:val>
                                            <p:fltVal val="90"/>
                                          </p:val>
                                        </p:tav>
                                        <p:tav tm="100000">
                                          <p:val>
                                            <p:fltVal val="0"/>
                                          </p:val>
                                        </p:tav>
                                      </p:tavLst>
                                    </p:anim>
                                    <p:animEffect transition="in" filter="fade">
                                      <p:cBhvr>
                                        <p:cTn id="74" dur="500"/>
                                        <p:tgtEl>
                                          <p:spTgt spid="70">
                                            <p:txEl>
                                              <p:pRg st="0" end="0"/>
                                            </p:tx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 calcmode="lin" valueType="num">
                                      <p:cBhvr>
                                        <p:cTn id="77" dur="500" fill="hold"/>
                                        <p:tgtEl>
                                          <p:spTgt spid="71"/>
                                        </p:tgtEl>
                                        <p:attrNameLst>
                                          <p:attrName>ppt_w</p:attrName>
                                        </p:attrNameLst>
                                      </p:cBhvr>
                                      <p:tavLst>
                                        <p:tav tm="0">
                                          <p:val>
                                            <p:fltVal val="0"/>
                                          </p:val>
                                        </p:tav>
                                        <p:tav tm="100000">
                                          <p:val>
                                            <p:strVal val="#ppt_w"/>
                                          </p:val>
                                        </p:tav>
                                      </p:tavLst>
                                    </p:anim>
                                    <p:anim calcmode="lin" valueType="num">
                                      <p:cBhvr>
                                        <p:cTn id="78" dur="500" fill="hold"/>
                                        <p:tgtEl>
                                          <p:spTgt spid="71"/>
                                        </p:tgtEl>
                                        <p:attrNameLst>
                                          <p:attrName>ppt_h</p:attrName>
                                        </p:attrNameLst>
                                      </p:cBhvr>
                                      <p:tavLst>
                                        <p:tav tm="0">
                                          <p:val>
                                            <p:fltVal val="0"/>
                                          </p:val>
                                        </p:tav>
                                        <p:tav tm="100000">
                                          <p:val>
                                            <p:strVal val="#ppt_h"/>
                                          </p:val>
                                        </p:tav>
                                      </p:tavLst>
                                    </p:anim>
                                    <p:anim calcmode="lin" valueType="num">
                                      <p:cBhvr>
                                        <p:cTn id="79" dur="500" fill="hold"/>
                                        <p:tgtEl>
                                          <p:spTgt spid="71"/>
                                        </p:tgtEl>
                                        <p:attrNameLst>
                                          <p:attrName>style.rotation</p:attrName>
                                        </p:attrNameLst>
                                      </p:cBhvr>
                                      <p:tavLst>
                                        <p:tav tm="0">
                                          <p:val>
                                            <p:fltVal val="90"/>
                                          </p:val>
                                        </p:tav>
                                        <p:tav tm="100000">
                                          <p:val>
                                            <p:fltVal val="0"/>
                                          </p:val>
                                        </p:tav>
                                      </p:tavLst>
                                    </p:anim>
                                    <p:animEffect transition="in" filter="fade">
                                      <p:cBhvr>
                                        <p:cTn id="80" dur="500"/>
                                        <p:tgtEl>
                                          <p:spTgt spid="71"/>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69">
                                            <p:txEl>
                                              <p:pRg st="0" end="0"/>
                                            </p:txEl>
                                          </p:spTgt>
                                        </p:tgtEl>
                                        <p:attrNameLst>
                                          <p:attrName>style.visibility</p:attrName>
                                        </p:attrNameLst>
                                      </p:cBhvr>
                                      <p:to>
                                        <p:strVal val="visible"/>
                                      </p:to>
                                    </p:set>
                                    <p:animEffect transition="in" filter="fade">
                                      <p:cBhvr>
                                        <p:cTn id="84" dur="500"/>
                                        <p:tgtEl>
                                          <p:spTgt spid="69">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barn(outVertical)">
                                      <p:cBhvr>
                                        <p:cTn id="88" dur="500"/>
                                        <p:tgtEl>
                                          <p:spTgt spid="72"/>
                                        </p:tgtEl>
                                      </p:cBhvr>
                                    </p:animEffect>
                                  </p:childTnLst>
                                </p:cTn>
                              </p:par>
                            </p:childTnLst>
                          </p:cTn>
                        </p:par>
                        <p:par>
                          <p:cTn id="89" fill="hold">
                            <p:stCondLst>
                              <p:cond delay="5000"/>
                            </p:stCondLst>
                            <p:childTnLst>
                              <p:par>
                                <p:cTn id="90" presetID="31" presetClass="entr" presetSubtype="0" fill="hold" nodeType="after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 calcmode="lin" valueType="num">
                                      <p:cBhvr>
                                        <p:cTn id="94" dur="500" fill="hold"/>
                                        <p:tgtEl>
                                          <p:spTgt spid="73"/>
                                        </p:tgtEl>
                                        <p:attrNameLst>
                                          <p:attrName>style.rotation</p:attrName>
                                        </p:attrNameLst>
                                      </p:cBhvr>
                                      <p:tavLst>
                                        <p:tav tm="0">
                                          <p:val>
                                            <p:fltVal val="90"/>
                                          </p:val>
                                        </p:tav>
                                        <p:tav tm="100000">
                                          <p:val>
                                            <p:fltVal val="0"/>
                                          </p:val>
                                        </p:tav>
                                      </p:tavLst>
                                    </p:anim>
                                    <p:animEffect transition="in" filter="fade">
                                      <p:cBhvr>
                                        <p:cTn id="95" dur="500"/>
                                        <p:tgtEl>
                                          <p:spTgt spid="73"/>
                                        </p:tgtEl>
                                      </p:cBhvr>
                                    </p:animEffect>
                                  </p:childTnLst>
                                </p:cTn>
                              </p:par>
                              <p:par>
                                <p:cTn id="96" presetID="31" presetClass="entr" presetSubtype="0" fill="hold" grpId="0" nodeType="withEffect">
                                  <p:stCondLst>
                                    <p:cond delay="0"/>
                                  </p:stCondLst>
                                  <p:childTnLst>
                                    <p:set>
                                      <p:cBhvr>
                                        <p:cTn id="97" dur="1" fill="hold">
                                          <p:stCondLst>
                                            <p:cond delay="0"/>
                                          </p:stCondLst>
                                        </p:cTn>
                                        <p:tgtEl>
                                          <p:spTgt spid="75">
                                            <p:txEl>
                                              <p:pRg st="0" end="0"/>
                                            </p:txEl>
                                          </p:spTgt>
                                        </p:tgtEl>
                                        <p:attrNameLst>
                                          <p:attrName>style.visibility</p:attrName>
                                        </p:attrNameLst>
                                      </p:cBhvr>
                                      <p:to>
                                        <p:strVal val="visible"/>
                                      </p:to>
                                    </p:set>
                                    <p:anim calcmode="lin" valueType="num">
                                      <p:cBhvr>
                                        <p:cTn id="98" dur="5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75">
                                            <p:txEl>
                                              <p:pRg st="0" end="0"/>
                                            </p:txEl>
                                          </p:spTgt>
                                        </p:tgtEl>
                                        <p:attrNameLst>
                                          <p:attrName>ppt_h</p:attrName>
                                        </p:attrNameLst>
                                      </p:cBhvr>
                                      <p:tavLst>
                                        <p:tav tm="0">
                                          <p:val>
                                            <p:fltVal val="0"/>
                                          </p:val>
                                        </p:tav>
                                        <p:tav tm="100000">
                                          <p:val>
                                            <p:strVal val="#ppt_h"/>
                                          </p:val>
                                        </p:tav>
                                      </p:tavLst>
                                    </p:anim>
                                    <p:anim calcmode="lin" valueType="num">
                                      <p:cBhvr>
                                        <p:cTn id="100" dur="500" fill="hold"/>
                                        <p:tgtEl>
                                          <p:spTgt spid="75">
                                            <p:txEl>
                                              <p:pRg st="0" end="0"/>
                                            </p:txEl>
                                          </p:spTgt>
                                        </p:tgtEl>
                                        <p:attrNameLst>
                                          <p:attrName>style.rotation</p:attrName>
                                        </p:attrNameLst>
                                      </p:cBhvr>
                                      <p:tavLst>
                                        <p:tav tm="0">
                                          <p:val>
                                            <p:fltVal val="90"/>
                                          </p:val>
                                        </p:tav>
                                        <p:tav tm="100000">
                                          <p:val>
                                            <p:fltVal val="0"/>
                                          </p:val>
                                        </p:tav>
                                      </p:tavLst>
                                    </p:anim>
                                    <p:animEffect transition="in" filter="fade">
                                      <p:cBhvr>
                                        <p:cTn id="101" dur="500"/>
                                        <p:tgtEl>
                                          <p:spTgt spid="75">
                                            <p:txEl>
                                              <p:pRg st="0" end="0"/>
                                            </p:txEl>
                                          </p:spTgt>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p:cTn id="104" dur="500" fill="hold"/>
                                        <p:tgtEl>
                                          <p:spTgt spid="76"/>
                                        </p:tgtEl>
                                        <p:attrNameLst>
                                          <p:attrName>ppt_w</p:attrName>
                                        </p:attrNameLst>
                                      </p:cBhvr>
                                      <p:tavLst>
                                        <p:tav tm="0">
                                          <p:val>
                                            <p:fltVal val="0"/>
                                          </p:val>
                                        </p:tav>
                                        <p:tav tm="100000">
                                          <p:val>
                                            <p:strVal val="#ppt_w"/>
                                          </p:val>
                                        </p:tav>
                                      </p:tavLst>
                                    </p:anim>
                                    <p:anim calcmode="lin" valueType="num">
                                      <p:cBhvr>
                                        <p:cTn id="105" dur="500" fill="hold"/>
                                        <p:tgtEl>
                                          <p:spTgt spid="76"/>
                                        </p:tgtEl>
                                        <p:attrNameLst>
                                          <p:attrName>ppt_h</p:attrName>
                                        </p:attrNameLst>
                                      </p:cBhvr>
                                      <p:tavLst>
                                        <p:tav tm="0">
                                          <p:val>
                                            <p:fltVal val="0"/>
                                          </p:val>
                                        </p:tav>
                                        <p:tav tm="100000">
                                          <p:val>
                                            <p:strVal val="#ppt_h"/>
                                          </p:val>
                                        </p:tav>
                                      </p:tavLst>
                                    </p:anim>
                                    <p:anim calcmode="lin" valueType="num">
                                      <p:cBhvr>
                                        <p:cTn id="106" dur="500" fill="hold"/>
                                        <p:tgtEl>
                                          <p:spTgt spid="76"/>
                                        </p:tgtEl>
                                        <p:attrNameLst>
                                          <p:attrName>style.rotation</p:attrName>
                                        </p:attrNameLst>
                                      </p:cBhvr>
                                      <p:tavLst>
                                        <p:tav tm="0">
                                          <p:val>
                                            <p:fltVal val="90"/>
                                          </p:val>
                                        </p:tav>
                                        <p:tav tm="100000">
                                          <p:val>
                                            <p:fltVal val="0"/>
                                          </p:val>
                                        </p:tav>
                                      </p:tavLst>
                                    </p:anim>
                                    <p:animEffect transition="in" filter="fade">
                                      <p:cBhvr>
                                        <p:cTn id="107" dur="500"/>
                                        <p:tgtEl>
                                          <p:spTgt spid="76"/>
                                        </p:tgtEl>
                                      </p:cBhvr>
                                    </p:animEffect>
                                  </p:childTnLst>
                                </p:cTn>
                              </p:par>
                            </p:childTnLst>
                          </p:cTn>
                        </p:par>
                        <p:par>
                          <p:cTn id="108" fill="hold">
                            <p:stCondLst>
                              <p:cond delay="5500"/>
                            </p:stCondLst>
                            <p:childTnLst>
                              <p:par>
                                <p:cTn id="109" presetID="10" presetClass="entr" presetSubtype="0" fill="hold" grpId="0" nodeType="afterEffect">
                                  <p:stCondLst>
                                    <p:cond delay="0"/>
                                  </p:stCondLst>
                                  <p:childTnLst>
                                    <p:set>
                                      <p:cBhvr>
                                        <p:cTn id="110" dur="1" fill="hold">
                                          <p:stCondLst>
                                            <p:cond delay="0"/>
                                          </p:stCondLst>
                                        </p:cTn>
                                        <p:tgtEl>
                                          <p:spTgt spid="74">
                                            <p:txEl>
                                              <p:pRg st="0" end="0"/>
                                            </p:txEl>
                                          </p:spTgt>
                                        </p:tgtEl>
                                        <p:attrNameLst>
                                          <p:attrName>style.visibility</p:attrName>
                                        </p:attrNameLst>
                                      </p:cBhvr>
                                      <p:to>
                                        <p:strVal val="visible"/>
                                      </p:to>
                                    </p:set>
                                    <p:animEffect transition="in" filter="fade">
                                      <p:cBhvr>
                                        <p:cTn id="111" dur="500"/>
                                        <p:tgtEl>
                                          <p:spTgt spid="74">
                                            <p:txEl>
                                              <p:pRg st="0" end="0"/>
                                            </p:txEl>
                                          </p:spTgt>
                                        </p:tgtEl>
                                      </p:cBhvr>
                                    </p:animEffect>
                                  </p:childTnLst>
                                </p:cTn>
                              </p:par>
                            </p:childTnLst>
                          </p:cTn>
                        </p:par>
                        <p:par>
                          <p:cTn id="112" fill="hold">
                            <p:stCondLst>
                              <p:cond delay="6000"/>
                            </p:stCondLst>
                            <p:childTnLst>
                              <p:par>
                                <p:cTn id="113" presetID="16" presetClass="entr" presetSubtype="37" fill="hold" grpId="0" nodeType="after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barn(outVertical)">
                                      <p:cBhvr>
                                        <p:cTn id="115" dur="500"/>
                                        <p:tgtEl>
                                          <p:spTgt spid="77"/>
                                        </p:tgtEl>
                                      </p:cBhvr>
                                    </p:animEffect>
                                  </p:childTnLst>
                                </p:cTn>
                              </p:par>
                            </p:childTnLst>
                          </p:cTn>
                        </p:par>
                        <p:par>
                          <p:cTn id="116" fill="hold">
                            <p:stCondLst>
                              <p:cond delay="6500"/>
                            </p:stCondLst>
                            <p:childTnLst>
                              <p:par>
                                <p:cTn id="117" presetID="3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anim calcmode="lin" valueType="num">
                                      <p:cBhvr>
                                        <p:cTn id="119" dur="500" fill="hold"/>
                                        <p:tgtEl>
                                          <p:spTgt spid="78"/>
                                        </p:tgtEl>
                                        <p:attrNameLst>
                                          <p:attrName>ppt_w</p:attrName>
                                        </p:attrNameLst>
                                      </p:cBhvr>
                                      <p:tavLst>
                                        <p:tav tm="0">
                                          <p:val>
                                            <p:fltVal val="0"/>
                                          </p:val>
                                        </p:tav>
                                        <p:tav tm="100000">
                                          <p:val>
                                            <p:strVal val="#ppt_w"/>
                                          </p:val>
                                        </p:tav>
                                      </p:tavLst>
                                    </p:anim>
                                    <p:anim calcmode="lin" valueType="num">
                                      <p:cBhvr>
                                        <p:cTn id="120" dur="500" fill="hold"/>
                                        <p:tgtEl>
                                          <p:spTgt spid="78"/>
                                        </p:tgtEl>
                                        <p:attrNameLst>
                                          <p:attrName>ppt_h</p:attrName>
                                        </p:attrNameLst>
                                      </p:cBhvr>
                                      <p:tavLst>
                                        <p:tav tm="0">
                                          <p:val>
                                            <p:fltVal val="0"/>
                                          </p:val>
                                        </p:tav>
                                        <p:tav tm="100000">
                                          <p:val>
                                            <p:strVal val="#ppt_h"/>
                                          </p:val>
                                        </p:tav>
                                      </p:tavLst>
                                    </p:anim>
                                    <p:anim calcmode="lin" valueType="num">
                                      <p:cBhvr>
                                        <p:cTn id="121" dur="500" fill="hold"/>
                                        <p:tgtEl>
                                          <p:spTgt spid="78"/>
                                        </p:tgtEl>
                                        <p:attrNameLst>
                                          <p:attrName>style.rotation</p:attrName>
                                        </p:attrNameLst>
                                      </p:cBhvr>
                                      <p:tavLst>
                                        <p:tav tm="0">
                                          <p:val>
                                            <p:fltVal val="90"/>
                                          </p:val>
                                        </p:tav>
                                        <p:tav tm="100000">
                                          <p:val>
                                            <p:fltVal val="0"/>
                                          </p:val>
                                        </p:tav>
                                      </p:tavLst>
                                    </p:anim>
                                    <p:animEffect transition="in" filter="fade">
                                      <p:cBhvr>
                                        <p:cTn id="122" dur="500"/>
                                        <p:tgtEl>
                                          <p:spTgt spid="78"/>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80">
                                            <p:txEl>
                                              <p:pRg st="0" end="0"/>
                                            </p:txEl>
                                          </p:spTgt>
                                        </p:tgtEl>
                                        <p:attrNameLst>
                                          <p:attrName>style.visibility</p:attrName>
                                        </p:attrNameLst>
                                      </p:cBhvr>
                                      <p:to>
                                        <p:strVal val="visible"/>
                                      </p:to>
                                    </p:set>
                                    <p:anim calcmode="lin" valueType="num">
                                      <p:cBhvr>
                                        <p:cTn id="125"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80">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80">
                                            <p:txEl>
                                              <p:pRg st="0" end="0"/>
                                            </p:txEl>
                                          </p:spTgt>
                                        </p:tgtEl>
                                        <p:attrNameLst>
                                          <p:attrName>style.rotation</p:attrName>
                                        </p:attrNameLst>
                                      </p:cBhvr>
                                      <p:tavLst>
                                        <p:tav tm="0">
                                          <p:val>
                                            <p:fltVal val="90"/>
                                          </p:val>
                                        </p:tav>
                                        <p:tav tm="100000">
                                          <p:val>
                                            <p:fltVal val="0"/>
                                          </p:val>
                                        </p:tav>
                                      </p:tavLst>
                                    </p:anim>
                                    <p:animEffect transition="in" filter="fade">
                                      <p:cBhvr>
                                        <p:cTn id="128" dur="500"/>
                                        <p:tgtEl>
                                          <p:spTgt spid="80">
                                            <p:txEl>
                                              <p:pRg st="0" end="0"/>
                                            </p:txEl>
                                          </p:spTgt>
                                        </p:tgtEl>
                                      </p:cBhvr>
                                    </p:animEffect>
                                  </p:childTnLst>
                                </p:cTn>
                              </p:par>
                              <p:par>
                                <p:cTn id="129" presetID="31" presetClass="entr" presetSubtype="0" fill="hold" grpId="0" nodeType="withEffect">
                                  <p:stCondLst>
                                    <p:cond delay="0"/>
                                  </p:stCondLst>
                                  <p:childTnLst>
                                    <p:set>
                                      <p:cBhvr>
                                        <p:cTn id="130" dur="1" fill="hold">
                                          <p:stCondLst>
                                            <p:cond delay="0"/>
                                          </p:stCondLst>
                                        </p:cTn>
                                        <p:tgtEl>
                                          <p:spTgt spid="81"/>
                                        </p:tgtEl>
                                        <p:attrNameLst>
                                          <p:attrName>style.visibility</p:attrName>
                                        </p:attrNameLst>
                                      </p:cBhvr>
                                      <p:to>
                                        <p:strVal val="visible"/>
                                      </p:to>
                                    </p:set>
                                    <p:anim calcmode="lin" valueType="num">
                                      <p:cBhvr>
                                        <p:cTn id="131" dur="500" fill="hold"/>
                                        <p:tgtEl>
                                          <p:spTgt spid="81"/>
                                        </p:tgtEl>
                                        <p:attrNameLst>
                                          <p:attrName>ppt_w</p:attrName>
                                        </p:attrNameLst>
                                      </p:cBhvr>
                                      <p:tavLst>
                                        <p:tav tm="0">
                                          <p:val>
                                            <p:fltVal val="0"/>
                                          </p:val>
                                        </p:tav>
                                        <p:tav tm="100000">
                                          <p:val>
                                            <p:strVal val="#ppt_w"/>
                                          </p:val>
                                        </p:tav>
                                      </p:tavLst>
                                    </p:anim>
                                    <p:anim calcmode="lin" valueType="num">
                                      <p:cBhvr>
                                        <p:cTn id="132" dur="500" fill="hold"/>
                                        <p:tgtEl>
                                          <p:spTgt spid="81"/>
                                        </p:tgtEl>
                                        <p:attrNameLst>
                                          <p:attrName>ppt_h</p:attrName>
                                        </p:attrNameLst>
                                      </p:cBhvr>
                                      <p:tavLst>
                                        <p:tav tm="0">
                                          <p:val>
                                            <p:fltVal val="0"/>
                                          </p:val>
                                        </p:tav>
                                        <p:tav tm="100000">
                                          <p:val>
                                            <p:strVal val="#ppt_h"/>
                                          </p:val>
                                        </p:tav>
                                      </p:tavLst>
                                    </p:anim>
                                    <p:anim calcmode="lin" valueType="num">
                                      <p:cBhvr>
                                        <p:cTn id="133" dur="500" fill="hold"/>
                                        <p:tgtEl>
                                          <p:spTgt spid="81"/>
                                        </p:tgtEl>
                                        <p:attrNameLst>
                                          <p:attrName>style.rotation</p:attrName>
                                        </p:attrNameLst>
                                      </p:cBhvr>
                                      <p:tavLst>
                                        <p:tav tm="0">
                                          <p:val>
                                            <p:fltVal val="90"/>
                                          </p:val>
                                        </p:tav>
                                        <p:tav tm="100000">
                                          <p:val>
                                            <p:fltVal val="0"/>
                                          </p:val>
                                        </p:tav>
                                      </p:tavLst>
                                    </p:anim>
                                    <p:animEffect transition="in" filter="fade">
                                      <p:cBhvr>
                                        <p:cTn id="134" dur="500"/>
                                        <p:tgtEl>
                                          <p:spTgt spid="81"/>
                                        </p:tgtEl>
                                      </p:cBhvr>
                                    </p:animEffect>
                                  </p:childTnLst>
                                </p:cTn>
                              </p:par>
                            </p:childTnLst>
                          </p:cTn>
                        </p:par>
                        <p:par>
                          <p:cTn id="135" fill="hold">
                            <p:stCondLst>
                              <p:cond delay="7000"/>
                            </p:stCondLst>
                            <p:childTnLst>
                              <p:par>
                                <p:cTn id="136" presetID="10" presetClass="entr" presetSubtype="0" fill="hold" grpId="0" nodeType="afterEffect">
                                  <p:stCondLst>
                                    <p:cond delay="0"/>
                                  </p:stCondLst>
                                  <p:childTnLst>
                                    <p:set>
                                      <p:cBhvr>
                                        <p:cTn id="137" dur="1" fill="hold">
                                          <p:stCondLst>
                                            <p:cond delay="0"/>
                                          </p:stCondLst>
                                        </p:cTn>
                                        <p:tgtEl>
                                          <p:spTgt spid="79">
                                            <p:txEl>
                                              <p:pRg st="0" end="0"/>
                                            </p:txEl>
                                          </p:spTgt>
                                        </p:tgtEl>
                                        <p:attrNameLst>
                                          <p:attrName>style.visibility</p:attrName>
                                        </p:attrNameLst>
                                      </p:cBhvr>
                                      <p:to>
                                        <p:strVal val="visible"/>
                                      </p:to>
                                    </p:set>
                                    <p:animEffect transition="in" filter="fade">
                                      <p:cBhvr>
                                        <p:cTn id="138"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31"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 calcmode="lin" valueType="num">
                      <p:cBhvr>
                        <p:cTn dur="500" fill="hold"/>
                        <p:tgtEl>
                          <p:spTgt spid="13"/>
                        </p:tgtEl>
                        <p:attrNameLst>
                          <p:attrName>style.rotation</p:attrName>
                        </p:attrNameLst>
                      </p:cBhvr>
                      <p:tavLst>
                        <p:tav tm="0">
                          <p:val>
                            <p:fltVal val="90"/>
                          </p:val>
                        </p:tav>
                        <p:tav tm="100000">
                          <p:val>
                            <p:fltVal val="0"/>
                          </p:val>
                        </p:tav>
                      </p:tavLst>
                    </p:anim>
                    <p:animEffect transition="in" filter="fade">
                      <p:cBhvr>
                        <p:cTn dur="500"/>
                        <p:tgtEl>
                          <p:spTgt spid="13"/>
                        </p:tgtEl>
                      </p:cBhvr>
                    </p:animEffect>
                  </p:childTnLst>
                </p:cTn>
              </p:par>
            </p:tnLst>
          </p:tmpl>
        </p:tmplLst>
      </p:bldP>
      <p:bldP spid="8" grpId="0"/>
      <p:bldP spid="62"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31"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 calcmode="lin" valueType="num">
                      <p:cBhvr>
                        <p:cTn dur="500" fill="hold"/>
                        <p:tgtEl>
                          <p:spTgt spid="65"/>
                        </p:tgtEl>
                        <p:attrNameLst>
                          <p:attrName>style.rotation</p:attrName>
                        </p:attrNameLst>
                      </p:cBhvr>
                      <p:tavLst>
                        <p:tav tm="0">
                          <p:val>
                            <p:fltVal val="90"/>
                          </p:val>
                        </p:tav>
                        <p:tav tm="100000">
                          <p:val>
                            <p:fltVal val="0"/>
                          </p:val>
                        </p:tav>
                      </p:tavLst>
                    </p:anim>
                    <p:animEffect transition="in" filter="fade">
                      <p:cBhvr>
                        <p:cTn dur="500"/>
                        <p:tgtEl>
                          <p:spTgt spid="65"/>
                        </p:tgtEl>
                      </p:cBhvr>
                    </p:animEffect>
                  </p:childTnLst>
                </p:cTn>
              </p:par>
            </p:tnLst>
          </p:tmpl>
        </p:tmplLst>
      </p:bldP>
      <p:bldP spid="66" grpId="0"/>
      <p:bldP spid="67" grpId="0" animBg="1"/>
      <p:bldP spid="69" grpId="0" build="p">
        <p:tmplLst>
          <p:tmpl lvl="1">
            <p:tnLst>
              <p:par>
                <p:cTn presetID="10"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31"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90"/>
                          </p:val>
                        </p:tav>
                        <p:tav tm="100000">
                          <p:val>
                            <p:fltVal val="0"/>
                          </p:val>
                        </p:tav>
                      </p:tavLst>
                    </p:anim>
                    <p:animEffect transition="in" filter="fade">
                      <p:cBhvr>
                        <p:cTn dur="500"/>
                        <p:tgtEl>
                          <p:spTgt spid="70"/>
                        </p:tgtEl>
                      </p:cBhvr>
                    </p:animEffect>
                  </p:childTnLst>
                </p:cTn>
              </p:par>
            </p:tnLst>
          </p:tmpl>
        </p:tmplLst>
      </p:bldP>
      <p:bldP spid="71" grpId="0"/>
      <p:bldP spid="72" grpId="0" animBg="1"/>
      <p:bldP spid="74" grpId="0" build="p">
        <p:tmplLst>
          <p:tmpl lvl="1">
            <p:tnLst>
              <p:par>
                <p:cTn presetID="10"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build="p">
        <p:tmplLst>
          <p:tmpl lvl="1">
            <p:tnLst>
              <p:par>
                <p:cTn presetID="31"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500" fill="hold"/>
                        <p:tgtEl>
                          <p:spTgt spid="75"/>
                        </p:tgtEl>
                        <p:attrNameLst>
                          <p:attrName>ppt_w</p:attrName>
                        </p:attrNameLst>
                      </p:cBhvr>
                      <p:tavLst>
                        <p:tav tm="0">
                          <p:val>
                            <p:fltVal val="0"/>
                          </p:val>
                        </p:tav>
                        <p:tav tm="100000">
                          <p:val>
                            <p:strVal val="#ppt_w"/>
                          </p:val>
                        </p:tav>
                      </p:tavLst>
                    </p:anim>
                    <p:anim calcmode="lin" valueType="num">
                      <p:cBhvr>
                        <p:cTn dur="500" fill="hold"/>
                        <p:tgtEl>
                          <p:spTgt spid="75"/>
                        </p:tgtEl>
                        <p:attrNameLst>
                          <p:attrName>ppt_h</p:attrName>
                        </p:attrNameLst>
                      </p:cBhvr>
                      <p:tavLst>
                        <p:tav tm="0">
                          <p:val>
                            <p:fltVal val="0"/>
                          </p:val>
                        </p:tav>
                        <p:tav tm="100000">
                          <p:val>
                            <p:strVal val="#ppt_h"/>
                          </p:val>
                        </p:tav>
                      </p:tavLst>
                    </p:anim>
                    <p:anim calcmode="lin" valueType="num">
                      <p:cBhvr>
                        <p:cTn dur="500" fill="hold"/>
                        <p:tgtEl>
                          <p:spTgt spid="75"/>
                        </p:tgtEl>
                        <p:attrNameLst>
                          <p:attrName>style.rotation</p:attrName>
                        </p:attrNameLst>
                      </p:cBhvr>
                      <p:tavLst>
                        <p:tav tm="0">
                          <p:val>
                            <p:fltVal val="90"/>
                          </p:val>
                        </p:tav>
                        <p:tav tm="100000">
                          <p:val>
                            <p:fltVal val="0"/>
                          </p:val>
                        </p:tav>
                      </p:tavLst>
                    </p:anim>
                    <p:animEffect transition="in" filter="fade">
                      <p:cBhvr>
                        <p:cTn dur="500"/>
                        <p:tgtEl>
                          <p:spTgt spid="75"/>
                        </p:tgtEl>
                      </p:cBhvr>
                    </p:animEffect>
                  </p:childTnLst>
                </p:cTn>
              </p:par>
            </p:tnLst>
          </p:tmpl>
        </p:tmplLst>
      </p:bldP>
      <p:bldP spid="76" grpId="0"/>
      <p:bldP spid="77" grpId="0" animBg="1"/>
      <p:bldP spid="79" grpId="0" build="p">
        <p:tmplLst>
          <p:tmpl lvl="1">
            <p:tnLst>
              <p:par>
                <p:cTn presetID="10"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build="p">
        <p:tmplLst>
          <p:tmpl lvl="1">
            <p:tnLst>
              <p:par>
                <p:cTn presetID="31" presetClass="entr" presetSubtype="0" fill="hold" nodeType="with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anim calcmode="lin" valueType="num">
                      <p:cBhvr>
                        <p:cTn dur="500" fill="hold"/>
                        <p:tgtEl>
                          <p:spTgt spid="80"/>
                        </p:tgtEl>
                        <p:attrNameLst>
                          <p:attrName>style.rotation</p:attrName>
                        </p:attrNameLst>
                      </p:cBhvr>
                      <p:tavLst>
                        <p:tav tm="0">
                          <p:val>
                            <p:fltVal val="90"/>
                          </p:val>
                        </p:tav>
                        <p:tav tm="100000">
                          <p:val>
                            <p:fltVal val="0"/>
                          </p:val>
                        </p:tav>
                      </p:tavLst>
                    </p:anim>
                    <p:animEffect transition="in" filter="fade">
                      <p:cBhvr>
                        <p:cTn dur="500"/>
                        <p:tgtEl>
                          <p:spTgt spid="80"/>
                        </p:tgtEl>
                      </p:cBhvr>
                    </p:animEffect>
                  </p:childTnLst>
                </p:cTn>
              </p:par>
            </p:tnLst>
          </p:tmpl>
        </p:tmplLst>
      </p:bldP>
      <p:bldP spid="81"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9" name="正方形/長方形 8"/>
          <p:cNvSpPr/>
          <p:nvPr userDrawn="1"/>
        </p:nvSpPr>
        <p:spPr>
          <a:xfrm>
            <a:off x="0" y="3659058"/>
            <a:ext cx="18286413" cy="368968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10448351" y="3957985"/>
            <a:ext cx="6925249" cy="3077948"/>
          </a:xfrm>
          <a:noFill/>
        </p:spPr>
        <p:txBody>
          <a:bodyPr anchor="ctr">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テキスト プレースホルダー 23"/>
          <p:cNvSpPr>
            <a:spLocks noGrp="1"/>
          </p:cNvSpPr>
          <p:nvPr>
            <p:ph type="body" sz="quarter" idx="21" hasCustomPrompt="1"/>
          </p:nvPr>
        </p:nvSpPr>
        <p:spPr>
          <a:xfrm rot="21392017">
            <a:off x="1292769" y="3130395"/>
            <a:ext cx="8768499" cy="4710350"/>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1522927" y="3365565"/>
            <a:ext cx="8308182" cy="4240011"/>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39670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tmplLst>
          <p:tmpl>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1" name="正方形/長方形 10"/>
          <p:cNvSpPr/>
          <p:nvPr userDrawn="1"/>
        </p:nvSpPr>
        <p:spPr>
          <a:xfrm>
            <a:off x="731520" y="5727600"/>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a:t>Add an image here</a:t>
            </a:r>
            <a:endParaRPr kumimoji="1" lang="ja-JP" altLang="en-US" dirty="0"/>
          </a:p>
        </p:txBody>
      </p:sp>
      <p:sp>
        <p:nvSpPr>
          <p:cNvPr id="16" name="テキスト プレースホルダー 5"/>
          <p:cNvSpPr>
            <a:spLocks noGrp="1"/>
          </p:cNvSpPr>
          <p:nvPr>
            <p:ph type="body" sz="quarter" idx="13" hasCustomPrompt="1"/>
          </p:nvPr>
        </p:nvSpPr>
        <p:spPr>
          <a:xfrm>
            <a:off x="1099999" y="7393750"/>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1117459" y="6431673"/>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正方形/長方形 17"/>
          <p:cNvSpPr/>
          <p:nvPr userDrawn="1"/>
        </p:nvSpPr>
        <p:spPr>
          <a:xfrm>
            <a:off x="9528324" y="5737428"/>
            <a:ext cx="7990450" cy="37680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23"/>
          <p:cNvSpPr>
            <a:spLocks noGrp="1"/>
          </p:cNvSpPr>
          <p:nvPr>
            <p:ph type="body" sz="quarter" idx="24" hasCustomPrompt="1"/>
          </p:nvPr>
        </p:nvSpPr>
        <p:spPr>
          <a:xfrm rot="21392017">
            <a:off x="9751104" y="2467203"/>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20" name="図プレースホルダー 8"/>
          <p:cNvSpPr>
            <a:spLocks noGrp="1"/>
          </p:cNvSpPr>
          <p:nvPr>
            <p:ph type="pic" sz="quarter" idx="25" hasCustomPrompt="1"/>
          </p:nvPr>
        </p:nvSpPr>
        <p:spPr>
          <a:xfrm rot="21392017">
            <a:off x="9965127" y="2676371"/>
            <a:ext cx="7016961" cy="3581047"/>
          </a:xfrm>
        </p:spPr>
        <p:txBody>
          <a:bodyPr/>
          <a:lstStyle>
            <a:lvl1pPr>
              <a:defRPr/>
            </a:lvl1pPr>
          </a:lstStyle>
          <a:p>
            <a:r>
              <a:rPr kumimoji="1" lang="en-US" altLang="ja-JP" dirty="0"/>
              <a:t>Add an image here</a:t>
            </a:r>
            <a:endParaRPr kumimoji="1" lang="ja-JP" altLang="en-US" dirty="0"/>
          </a:p>
        </p:txBody>
      </p:sp>
      <p:sp>
        <p:nvSpPr>
          <p:cNvPr id="21" name="テキスト プレースホルダー 5"/>
          <p:cNvSpPr>
            <a:spLocks noGrp="1"/>
          </p:cNvSpPr>
          <p:nvPr>
            <p:ph type="body" sz="quarter" idx="26" hasCustomPrompt="1"/>
          </p:nvPr>
        </p:nvSpPr>
        <p:spPr>
          <a:xfrm>
            <a:off x="9896803" y="7403578"/>
            <a:ext cx="7187128" cy="1790372"/>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7" hasCustomPrompt="1"/>
          </p:nvPr>
        </p:nvSpPr>
        <p:spPr>
          <a:xfrm rot="21420000">
            <a:off x="9914263" y="6441501"/>
            <a:ext cx="7174747"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94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wipe(left)">
                                      <p:cBhvr>
                                        <p:cTn id="22" dur="500"/>
                                        <p:tgtEl>
                                          <p:spTgt spid="16">
                                            <p:txEl>
                                              <p:pRg st="0" end="0"/>
                                            </p:txEl>
                                          </p:spTgt>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bldP spid="19" grpId="0" animBg="1">
        <p:tmplLst>
          <p:tmpl>
            <p:tnLst>
              <p:par>
                <p:cTn presetID="22" presetClass="entr" presetSubtype="4"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and Explanation">
    <p:spTree>
      <p:nvGrpSpPr>
        <p:cNvPr id="1" name=""/>
        <p:cNvGrpSpPr/>
        <p:nvPr/>
      </p:nvGrpSpPr>
      <p:grpSpPr>
        <a:xfrm>
          <a:off x="0" y="0"/>
          <a:ext cx="0" cy="0"/>
          <a:chOff x="0" y="0"/>
          <a:chExt cx="0" cy="0"/>
        </a:xfrm>
      </p:grpSpPr>
      <p:sp>
        <p:nvSpPr>
          <p:cNvPr id="9" name="正方形/長方形 8"/>
          <p:cNvSpPr/>
          <p:nvPr userDrawn="1"/>
        </p:nvSpPr>
        <p:spPr>
          <a:xfrm>
            <a:off x="0" y="5728564"/>
            <a:ext cx="18286413" cy="36454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プレースホルダー 5"/>
          <p:cNvSpPr>
            <a:spLocks noGrp="1"/>
          </p:cNvSpPr>
          <p:nvPr>
            <p:ph type="body" sz="quarter" idx="13" hasCustomPrompt="1"/>
          </p:nvPr>
        </p:nvSpPr>
        <p:spPr>
          <a:xfrm>
            <a:off x="794779" y="7798797"/>
            <a:ext cx="16696854" cy="1575172"/>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テキスト プレースホルダー 23"/>
          <p:cNvSpPr>
            <a:spLocks noGrp="1"/>
          </p:cNvSpPr>
          <p:nvPr>
            <p:ph type="body" sz="quarter" idx="21" hasCustomPrompt="1"/>
          </p:nvPr>
        </p:nvSpPr>
        <p:spPr>
          <a:xfrm rot="21392017">
            <a:off x="4848166" y="2062584"/>
            <a:ext cx="8768499" cy="4710350"/>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5078324" y="2297754"/>
            <a:ext cx="8308182" cy="4240011"/>
          </a:xfrm>
        </p:spPr>
        <p:txBody>
          <a:bodyPr/>
          <a:lstStyle>
            <a:lvl1pPr>
              <a:defRPr/>
            </a:lvl1pPr>
          </a:lstStyle>
          <a:p>
            <a:r>
              <a:rPr kumimoji="1" lang="en-US" altLang="ja-JP" dirty="0"/>
              <a:t>Add an image here</a:t>
            </a:r>
            <a:endParaRPr kumimoji="1" lang="ja-JP" altLang="en-US" dirty="0"/>
          </a:p>
        </p:txBody>
      </p:sp>
      <p:sp>
        <p:nvSpPr>
          <p:cNvPr id="10" name="テキスト プレースホルダー 5"/>
          <p:cNvSpPr>
            <a:spLocks noGrp="1"/>
          </p:cNvSpPr>
          <p:nvPr>
            <p:ph type="body" sz="quarter" idx="23" hasCustomPrompt="1"/>
          </p:nvPr>
        </p:nvSpPr>
        <p:spPr>
          <a:xfrm rot="21420000">
            <a:off x="4960250" y="6757118"/>
            <a:ext cx="887237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8832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cTn>
                              </p:par>
                              <p:par>
                                <p:cTn id="15" presetID="16" presetClass="entr" presetSubtype="37"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5" grpId="0" animBg="1">
        <p:tmplLst>
          <p:tmpl>
            <p:tnLst>
              <p:par>
                <p:cTn presetID="22" presetClass="entr" presetSubtype="4"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down)">
                      <p:cBhvr>
                        <p:cTn dur="500"/>
                        <p:tgtEl>
                          <p:spTgt spid="5"/>
                        </p:tgtEl>
                      </p:cBhvr>
                    </p:animEffect>
                  </p:childTnLst>
                </p:cTn>
              </p:par>
            </p:tnLst>
          </p:tmpl>
        </p:tmplLst>
      </p:bldP>
      <p:bldP spid="6"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Images and Explan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1" name="正方形/長方形 10"/>
          <p:cNvSpPr/>
          <p:nvPr userDrawn="1"/>
        </p:nvSpPr>
        <p:spPr>
          <a:xfrm>
            <a:off x="304844" y="5604797"/>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プレースホルダー 23"/>
          <p:cNvSpPr>
            <a:spLocks noGrp="1"/>
          </p:cNvSpPr>
          <p:nvPr>
            <p:ph type="body" sz="quarter" idx="21" hasCustomPrompt="1"/>
          </p:nvPr>
        </p:nvSpPr>
        <p:spPr>
          <a:xfrm rot="21392017">
            <a:off x="429956" y="2900988"/>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642900" y="3089969"/>
            <a:ext cx="4906663" cy="2486630"/>
          </a:xfrm>
        </p:spPr>
        <p:txBody>
          <a:bodyPr/>
          <a:lstStyle>
            <a:lvl1pPr>
              <a:defRPr/>
            </a:lvl1pPr>
          </a:lstStyle>
          <a:p>
            <a:r>
              <a:rPr kumimoji="1" lang="en-US" altLang="ja-JP" dirty="0"/>
              <a:t>Add an image here</a:t>
            </a:r>
            <a:endParaRPr kumimoji="1" lang="ja-JP" altLang="en-US" dirty="0"/>
          </a:p>
        </p:txBody>
      </p:sp>
      <p:sp>
        <p:nvSpPr>
          <p:cNvPr id="16" name="テキスト プレースホルダー 5"/>
          <p:cNvSpPr>
            <a:spLocks noGrp="1"/>
          </p:cNvSpPr>
          <p:nvPr>
            <p:ph type="body" sz="quarter" idx="13" hasCustomPrompt="1"/>
          </p:nvPr>
        </p:nvSpPr>
        <p:spPr>
          <a:xfrm>
            <a:off x="484862" y="6702836"/>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5717272"/>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1" name="正方形/長方形 30"/>
          <p:cNvSpPr/>
          <p:nvPr userDrawn="1"/>
        </p:nvSpPr>
        <p:spPr>
          <a:xfrm>
            <a:off x="6245503" y="5586876"/>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プレースホルダー 23"/>
          <p:cNvSpPr>
            <a:spLocks noGrp="1"/>
          </p:cNvSpPr>
          <p:nvPr>
            <p:ph type="body" sz="quarter" idx="24" hasCustomPrompt="1"/>
          </p:nvPr>
        </p:nvSpPr>
        <p:spPr>
          <a:xfrm rot="21392017">
            <a:off x="6370615" y="288306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3" name="図プレースホルダー 8"/>
          <p:cNvSpPr>
            <a:spLocks noGrp="1"/>
          </p:cNvSpPr>
          <p:nvPr>
            <p:ph type="pic" sz="quarter" idx="25" hasCustomPrompt="1"/>
          </p:nvPr>
        </p:nvSpPr>
        <p:spPr>
          <a:xfrm rot="21392017">
            <a:off x="6583559" y="3072048"/>
            <a:ext cx="4906663" cy="2486630"/>
          </a:xfrm>
        </p:spPr>
        <p:txBody>
          <a:bodyPr/>
          <a:lstStyle>
            <a:lvl1pPr>
              <a:defRPr/>
            </a:lvl1pPr>
          </a:lstStyle>
          <a:p>
            <a:r>
              <a:rPr kumimoji="1" lang="en-US" altLang="ja-JP" dirty="0"/>
              <a:t>Add an image here</a:t>
            </a:r>
            <a:endParaRPr kumimoji="1" lang="ja-JP" altLang="en-US" dirty="0"/>
          </a:p>
        </p:txBody>
      </p:sp>
      <p:sp>
        <p:nvSpPr>
          <p:cNvPr id="34" name="テキスト プレースホルダー 5"/>
          <p:cNvSpPr>
            <a:spLocks noGrp="1"/>
          </p:cNvSpPr>
          <p:nvPr>
            <p:ph type="body" sz="quarter" idx="26" hasCustomPrompt="1"/>
          </p:nvPr>
        </p:nvSpPr>
        <p:spPr>
          <a:xfrm>
            <a:off x="6425521" y="6684915"/>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5699351"/>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6" name="正方形/長方形 35"/>
          <p:cNvSpPr/>
          <p:nvPr userDrawn="1"/>
        </p:nvSpPr>
        <p:spPr>
          <a:xfrm>
            <a:off x="12203547" y="5575630"/>
            <a:ext cx="5805644" cy="333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プレースホルダー 23"/>
          <p:cNvSpPr>
            <a:spLocks noGrp="1"/>
          </p:cNvSpPr>
          <p:nvPr>
            <p:ph type="body" sz="quarter" idx="28" hasCustomPrompt="1"/>
          </p:nvPr>
        </p:nvSpPr>
        <p:spPr>
          <a:xfrm rot="21392017">
            <a:off x="12328659" y="287182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8" name="図プレースホルダー 8"/>
          <p:cNvSpPr>
            <a:spLocks noGrp="1"/>
          </p:cNvSpPr>
          <p:nvPr>
            <p:ph type="pic" sz="quarter" idx="29" hasCustomPrompt="1"/>
          </p:nvPr>
        </p:nvSpPr>
        <p:spPr>
          <a:xfrm rot="21392017">
            <a:off x="12541603" y="3060802"/>
            <a:ext cx="4906663" cy="2486630"/>
          </a:xfrm>
        </p:spPr>
        <p:txBody>
          <a:bodyPr/>
          <a:lstStyle>
            <a:lvl1pPr>
              <a:defRPr/>
            </a:lvl1pPr>
          </a:lstStyle>
          <a:p>
            <a:r>
              <a:rPr kumimoji="1" lang="en-US" altLang="ja-JP" dirty="0"/>
              <a:t>Add an image here</a:t>
            </a:r>
            <a:endParaRPr kumimoji="1" lang="ja-JP" altLang="en-US" dirty="0"/>
          </a:p>
        </p:txBody>
      </p:sp>
      <p:sp>
        <p:nvSpPr>
          <p:cNvPr id="39" name="テキスト プレースホルダー 5"/>
          <p:cNvSpPr>
            <a:spLocks noGrp="1"/>
          </p:cNvSpPr>
          <p:nvPr>
            <p:ph type="body" sz="quarter" idx="30" hasCustomPrompt="1"/>
          </p:nvPr>
        </p:nvSpPr>
        <p:spPr>
          <a:xfrm>
            <a:off x="12383565" y="6673669"/>
            <a:ext cx="5355595" cy="2007305"/>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5688105"/>
            <a:ext cx="5355595" cy="855095"/>
          </a:xfrm>
          <a:noFill/>
        </p:spPr>
        <p:txBody>
          <a:bodyPr anchor="t">
            <a:noAutofit/>
          </a:bodyPr>
          <a:lstStyle>
            <a:lvl1pPr algn="l">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8422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6" presetClass="entr" presetSubtype="37"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outVertical)">
                                      <p:cBhvr>
                                        <p:cTn id="14" dur="500"/>
                                        <p:tgtEl>
                                          <p:spTgt spid="1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3000"/>
                            </p:stCondLst>
                            <p:childTnLst>
                              <p:par>
                                <p:cTn id="31" presetID="16" presetClass="entr" presetSubtype="37"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arn(outVertical)">
                                      <p:cBhvr>
                                        <p:cTn id="33" dur="500"/>
                                        <p:tgtEl>
                                          <p:spTgt spid="31"/>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fade">
                                      <p:cBhvr>
                                        <p:cTn id="37" dur="500"/>
                                        <p:tgtEl>
                                          <p:spTgt spid="35">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par>
                                <p:cTn id="46" presetID="22" presetClass="entr" presetSubtype="4" fill="hold" grpId="0" nodeType="withEffect">
                                  <p:stCondLst>
                                    <p:cond delay="25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childTnLst>
                          </p:cTn>
                        </p:par>
                        <p:par>
                          <p:cTn id="49" fill="hold">
                            <p:stCondLst>
                              <p:cond delay="5250"/>
                            </p:stCondLst>
                            <p:childTnLst>
                              <p:par>
                                <p:cTn id="50" presetID="16" presetClass="entr" presetSubtype="37"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arn(outVertical)">
                                      <p:cBhvr>
                                        <p:cTn id="52" dur="500"/>
                                        <p:tgtEl>
                                          <p:spTgt spid="36"/>
                                        </p:tgtEl>
                                      </p:cBhvr>
                                    </p:animEffect>
                                  </p:childTnLst>
                                </p:cTn>
                              </p:par>
                            </p:childTnLst>
                          </p:cTn>
                        </p:par>
                        <p:par>
                          <p:cTn id="53" fill="hold">
                            <p:stCondLst>
                              <p:cond delay="5750"/>
                            </p:stCondLst>
                            <p:childTnLst>
                              <p:par>
                                <p:cTn id="54" presetID="10" presetClass="entr" presetSubtype="0" fill="hold" grpId="0" nodeType="afterEffect">
                                  <p:stCondLst>
                                    <p:cond delay="0"/>
                                  </p:stCondLst>
                                  <p:childTnLst>
                                    <p:set>
                                      <p:cBhvr>
                                        <p:cTn id="55" dur="1" fill="hold">
                                          <p:stCondLst>
                                            <p:cond delay="0"/>
                                          </p:stCondLst>
                                        </p:cTn>
                                        <p:tgtEl>
                                          <p:spTgt spid="40">
                                            <p:txEl>
                                              <p:pRg st="0" end="0"/>
                                            </p:txEl>
                                          </p:spTgt>
                                        </p:tgtEl>
                                        <p:attrNameLst>
                                          <p:attrName>style.visibility</p:attrName>
                                        </p:attrNameLst>
                                      </p:cBhvr>
                                      <p:to>
                                        <p:strVal val="visible"/>
                                      </p:to>
                                    </p:set>
                                    <p:animEffect transition="in" filter="fade">
                                      <p:cBhvr>
                                        <p:cTn id="56" dur="500"/>
                                        <p:tgtEl>
                                          <p:spTgt spid="40">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1" grpId="0" animBg="1"/>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39" grpId="0">
        <p:tmplLst>
          <p:tmpl>
            <p:tnLst>
              <p:par>
                <p:cTn presetID="22" presetClass="entr" presetSubtype="8"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3" name="テキスト プレースホルダー 23"/>
          <p:cNvSpPr>
            <a:spLocks noGrp="1"/>
          </p:cNvSpPr>
          <p:nvPr>
            <p:ph type="body" sz="quarter" idx="21" hasCustomPrompt="1"/>
          </p:nvPr>
        </p:nvSpPr>
        <p:spPr>
          <a:xfrm rot="21392017">
            <a:off x="429956" y="2135903"/>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0" hasCustomPrompt="1"/>
          </p:nvPr>
        </p:nvSpPr>
        <p:spPr>
          <a:xfrm rot="21392017">
            <a:off x="642900" y="2324884"/>
            <a:ext cx="4906663" cy="2486630"/>
          </a:xfrm>
        </p:spPr>
        <p:txBody>
          <a:bodyPr/>
          <a:lstStyle>
            <a:lvl1pPr>
              <a:defRPr/>
            </a:lvl1pPr>
          </a:lstStyle>
          <a:p>
            <a:r>
              <a:rPr kumimoji="1" lang="en-US" altLang="ja-JP" dirty="0"/>
              <a:t>Add an image here</a:t>
            </a:r>
            <a:endParaRPr kumimoji="1" lang="ja-JP" altLang="en-US" dirty="0"/>
          </a:p>
        </p:txBody>
      </p:sp>
      <p:sp>
        <p:nvSpPr>
          <p:cNvPr id="17" name="テキスト プレースホルダー 5"/>
          <p:cNvSpPr>
            <a:spLocks noGrp="1"/>
          </p:cNvSpPr>
          <p:nvPr>
            <p:ph type="body" sz="quarter" idx="23" hasCustomPrompt="1"/>
          </p:nvPr>
        </p:nvSpPr>
        <p:spPr>
          <a:xfrm rot="21420000">
            <a:off x="556166" y="4952187"/>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2" name="テキスト プレースホルダー 23"/>
          <p:cNvSpPr>
            <a:spLocks noGrp="1"/>
          </p:cNvSpPr>
          <p:nvPr>
            <p:ph type="body" sz="quarter" idx="24" hasCustomPrompt="1"/>
          </p:nvPr>
        </p:nvSpPr>
        <p:spPr>
          <a:xfrm rot="21392017">
            <a:off x="6370615" y="2117982"/>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3" name="図プレースホルダー 8"/>
          <p:cNvSpPr>
            <a:spLocks noGrp="1"/>
          </p:cNvSpPr>
          <p:nvPr>
            <p:ph type="pic" sz="quarter" idx="25" hasCustomPrompt="1"/>
          </p:nvPr>
        </p:nvSpPr>
        <p:spPr>
          <a:xfrm rot="21392017">
            <a:off x="6583559" y="2306963"/>
            <a:ext cx="4906663" cy="2486630"/>
          </a:xfrm>
        </p:spPr>
        <p:txBody>
          <a:bodyPr/>
          <a:lstStyle>
            <a:lvl1pPr>
              <a:defRPr/>
            </a:lvl1pPr>
          </a:lstStyle>
          <a:p>
            <a:r>
              <a:rPr kumimoji="1" lang="en-US" altLang="ja-JP" dirty="0"/>
              <a:t>Add an image here</a:t>
            </a:r>
            <a:endParaRPr kumimoji="1" lang="ja-JP" altLang="en-US" dirty="0"/>
          </a:p>
        </p:txBody>
      </p:sp>
      <p:sp>
        <p:nvSpPr>
          <p:cNvPr id="35" name="テキスト プレースホルダー 5"/>
          <p:cNvSpPr>
            <a:spLocks noGrp="1"/>
          </p:cNvSpPr>
          <p:nvPr>
            <p:ph type="body" sz="quarter" idx="27" hasCustomPrompt="1"/>
          </p:nvPr>
        </p:nvSpPr>
        <p:spPr>
          <a:xfrm rot="21420000">
            <a:off x="6496825" y="4934266"/>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23"/>
          <p:cNvSpPr>
            <a:spLocks noGrp="1"/>
          </p:cNvSpPr>
          <p:nvPr>
            <p:ph type="body" sz="quarter" idx="28" hasCustomPrompt="1"/>
          </p:nvPr>
        </p:nvSpPr>
        <p:spPr>
          <a:xfrm rot="21392017">
            <a:off x="12328659" y="2106736"/>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8" name="図プレースホルダー 8"/>
          <p:cNvSpPr>
            <a:spLocks noGrp="1"/>
          </p:cNvSpPr>
          <p:nvPr>
            <p:ph type="pic" sz="quarter" idx="29" hasCustomPrompt="1"/>
          </p:nvPr>
        </p:nvSpPr>
        <p:spPr>
          <a:xfrm rot="21392017">
            <a:off x="12541603" y="2295717"/>
            <a:ext cx="4906663" cy="2486630"/>
          </a:xfrm>
        </p:spPr>
        <p:txBody>
          <a:bodyPr/>
          <a:lstStyle>
            <a:lvl1pPr>
              <a:defRPr/>
            </a:lvl1pPr>
          </a:lstStyle>
          <a:p>
            <a:r>
              <a:rPr kumimoji="1" lang="en-US" altLang="ja-JP" dirty="0"/>
              <a:t>Add an image here</a:t>
            </a:r>
            <a:endParaRPr kumimoji="1" lang="ja-JP" altLang="en-US" dirty="0"/>
          </a:p>
        </p:txBody>
      </p:sp>
      <p:sp>
        <p:nvSpPr>
          <p:cNvPr id="40" name="テキスト プレースホルダー 5"/>
          <p:cNvSpPr>
            <a:spLocks noGrp="1"/>
          </p:cNvSpPr>
          <p:nvPr>
            <p:ph type="body" sz="quarter" idx="31" hasCustomPrompt="1"/>
          </p:nvPr>
        </p:nvSpPr>
        <p:spPr>
          <a:xfrm rot="21420000">
            <a:off x="12454869" y="4923020"/>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23"/>
          <p:cNvSpPr>
            <a:spLocks noGrp="1"/>
          </p:cNvSpPr>
          <p:nvPr>
            <p:ph type="body" sz="quarter" idx="32" hasCustomPrompt="1"/>
          </p:nvPr>
        </p:nvSpPr>
        <p:spPr>
          <a:xfrm rot="21392017">
            <a:off x="384951" y="5871318"/>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30" name="図プレースホルダー 8"/>
          <p:cNvSpPr>
            <a:spLocks noGrp="1"/>
          </p:cNvSpPr>
          <p:nvPr>
            <p:ph type="pic" sz="quarter" idx="33" hasCustomPrompt="1"/>
          </p:nvPr>
        </p:nvSpPr>
        <p:spPr>
          <a:xfrm rot="21392017">
            <a:off x="597895" y="6060299"/>
            <a:ext cx="4906663" cy="2486630"/>
          </a:xfrm>
        </p:spPr>
        <p:txBody>
          <a:bodyPr/>
          <a:lstStyle>
            <a:lvl1pPr>
              <a:defRPr/>
            </a:lvl1pPr>
          </a:lstStyle>
          <a:p>
            <a:r>
              <a:rPr kumimoji="1" lang="en-US" altLang="ja-JP" dirty="0"/>
              <a:t>Add an image here</a:t>
            </a:r>
            <a:endParaRPr kumimoji="1" lang="ja-JP" altLang="en-US" dirty="0"/>
          </a:p>
        </p:txBody>
      </p:sp>
      <p:sp>
        <p:nvSpPr>
          <p:cNvPr id="41" name="テキスト プレースホルダー 5"/>
          <p:cNvSpPr>
            <a:spLocks noGrp="1"/>
          </p:cNvSpPr>
          <p:nvPr>
            <p:ph type="body" sz="quarter" idx="34" hasCustomPrompt="1"/>
          </p:nvPr>
        </p:nvSpPr>
        <p:spPr>
          <a:xfrm rot="21420000">
            <a:off x="511161" y="8687602"/>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2" name="テキスト プレースホルダー 23"/>
          <p:cNvSpPr>
            <a:spLocks noGrp="1"/>
          </p:cNvSpPr>
          <p:nvPr>
            <p:ph type="body" sz="quarter" idx="35" hasCustomPrompt="1"/>
          </p:nvPr>
        </p:nvSpPr>
        <p:spPr>
          <a:xfrm rot="21392017">
            <a:off x="6325610" y="585339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43" name="図プレースホルダー 8"/>
          <p:cNvSpPr>
            <a:spLocks noGrp="1"/>
          </p:cNvSpPr>
          <p:nvPr>
            <p:ph type="pic" sz="quarter" idx="36" hasCustomPrompt="1"/>
          </p:nvPr>
        </p:nvSpPr>
        <p:spPr>
          <a:xfrm rot="21392017">
            <a:off x="6538554" y="6042378"/>
            <a:ext cx="4906663" cy="2486630"/>
          </a:xfrm>
        </p:spPr>
        <p:txBody>
          <a:bodyPr/>
          <a:lstStyle>
            <a:lvl1pPr>
              <a:defRPr/>
            </a:lvl1pPr>
          </a:lstStyle>
          <a:p>
            <a:r>
              <a:rPr kumimoji="1" lang="en-US" altLang="ja-JP" dirty="0"/>
              <a:t>Add an image here</a:t>
            </a:r>
            <a:endParaRPr kumimoji="1" lang="ja-JP" altLang="en-US" dirty="0"/>
          </a:p>
        </p:txBody>
      </p:sp>
      <p:sp>
        <p:nvSpPr>
          <p:cNvPr id="44" name="テキスト プレースホルダー 5"/>
          <p:cNvSpPr>
            <a:spLocks noGrp="1"/>
          </p:cNvSpPr>
          <p:nvPr>
            <p:ph type="body" sz="quarter" idx="37" hasCustomPrompt="1"/>
          </p:nvPr>
        </p:nvSpPr>
        <p:spPr>
          <a:xfrm rot="21420000">
            <a:off x="6451820" y="8669681"/>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5" name="テキスト プレースホルダー 23"/>
          <p:cNvSpPr>
            <a:spLocks noGrp="1"/>
          </p:cNvSpPr>
          <p:nvPr>
            <p:ph type="body" sz="quarter" idx="38" hasCustomPrompt="1"/>
          </p:nvPr>
        </p:nvSpPr>
        <p:spPr>
          <a:xfrm rot="21392017">
            <a:off x="12283654" y="584215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46" name="図プレースホルダー 8"/>
          <p:cNvSpPr>
            <a:spLocks noGrp="1"/>
          </p:cNvSpPr>
          <p:nvPr>
            <p:ph type="pic" sz="quarter" idx="39" hasCustomPrompt="1"/>
          </p:nvPr>
        </p:nvSpPr>
        <p:spPr>
          <a:xfrm rot="21392017">
            <a:off x="12496598" y="6031132"/>
            <a:ext cx="4906663" cy="2486630"/>
          </a:xfrm>
        </p:spPr>
        <p:txBody>
          <a:bodyPr/>
          <a:lstStyle>
            <a:lvl1pPr>
              <a:defRPr/>
            </a:lvl1pPr>
          </a:lstStyle>
          <a:p>
            <a:r>
              <a:rPr kumimoji="1" lang="en-US" altLang="ja-JP" dirty="0"/>
              <a:t>Add an image here</a:t>
            </a:r>
            <a:endParaRPr kumimoji="1" lang="ja-JP" altLang="en-US" dirty="0"/>
          </a:p>
        </p:txBody>
      </p:sp>
      <p:sp>
        <p:nvSpPr>
          <p:cNvPr id="47" name="テキスト プレースホルダー 5"/>
          <p:cNvSpPr>
            <a:spLocks noGrp="1"/>
          </p:cNvSpPr>
          <p:nvPr>
            <p:ph type="body" sz="quarter" idx="40" hasCustomPrompt="1"/>
          </p:nvPr>
        </p:nvSpPr>
        <p:spPr>
          <a:xfrm rot="21420000">
            <a:off x="12409864" y="8658435"/>
            <a:ext cx="5355595"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734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500"/>
                                        <p:tgtEl>
                                          <p:spTgt spid="17">
                                            <p:txEl>
                                              <p:pRg st="0" end="0"/>
                                            </p:txEl>
                                          </p:spTgt>
                                        </p:tgtEl>
                                      </p:cBhvr>
                                    </p:animEffect>
                                  </p:childTnLst>
                                </p:cTn>
                              </p:par>
                            </p:childTnLst>
                          </p:cTn>
                        </p:par>
                        <p:par>
                          <p:cTn id="15" fill="hold">
                            <p:stCondLst>
                              <p:cond delay="1250"/>
                            </p:stCondLst>
                            <p:childTnLst>
                              <p:par>
                                <p:cTn id="16" presetID="22" presetClass="entr" presetSubtype="4"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5">
                                            <p:txEl>
                                              <p:pRg st="0" end="0"/>
                                            </p:txEl>
                                          </p:spTgt>
                                        </p:tgtEl>
                                        <p:attrNameLst>
                                          <p:attrName>style.visibility</p:attrName>
                                        </p:attrNameLst>
                                      </p:cBhvr>
                                      <p:to>
                                        <p:strVal val="visible"/>
                                      </p:to>
                                    </p:set>
                                    <p:animEffect transition="in" filter="fade">
                                      <p:cBhvr>
                                        <p:cTn id="25" dur="500"/>
                                        <p:tgtEl>
                                          <p:spTgt spid="35">
                                            <p:txEl>
                                              <p:pRg st="0" end="0"/>
                                            </p:txEl>
                                          </p:spTgt>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childTnLst>
                          </p:cTn>
                        </p:par>
                        <p:par>
                          <p:cTn id="33" fill="hold">
                            <p:stCondLst>
                              <p:cond delay="3250"/>
                            </p:stCondLst>
                            <p:childTnLst>
                              <p:par>
                                <p:cTn id="34" presetID="10" presetClass="entr" presetSubtype="0" fill="hold" grpId="0" nodeType="afterEffect">
                                  <p:stCondLst>
                                    <p:cond delay="0"/>
                                  </p:stCondLst>
                                  <p:childTnLst>
                                    <p:set>
                                      <p:cBhvr>
                                        <p:cTn id="35" dur="1" fill="hold">
                                          <p:stCondLst>
                                            <p:cond delay="0"/>
                                          </p:stCondLst>
                                        </p:cTn>
                                        <p:tgtEl>
                                          <p:spTgt spid="40">
                                            <p:txEl>
                                              <p:pRg st="0" end="0"/>
                                            </p:txEl>
                                          </p:spTgt>
                                        </p:tgtEl>
                                        <p:attrNameLst>
                                          <p:attrName>style.visibility</p:attrName>
                                        </p:attrNameLst>
                                      </p:cBhvr>
                                      <p:to>
                                        <p:strVal val="visible"/>
                                      </p:to>
                                    </p:set>
                                    <p:animEffect transition="in" filter="fade">
                                      <p:cBhvr>
                                        <p:cTn id="36" dur="500"/>
                                        <p:tgtEl>
                                          <p:spTgt spid="40">
                                            <p:txEl>
                                              <p:pRg st="0" end="0"/>
                                            </p:txEl>
                                          </p:spTgt>
                                        </p:tgtEl>
                                      </p:cBhvr>
                                    </p:animEffect>
                                  </p:childTnLst>
                                </p:cTn>
                              </p:par>
                            </p:childTnLst>
                          </p:cTn>
                        </p:par>
                        <p:par>
                          <p:cTn id="37" fill="hold">
                            <p:stCondLst>
                              <p:cond delay="3750"/>
                            </p:stCondLst>
                            <p:childTnLst>
                              <p:par>
                                <p:cTn id="38" presetID="2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par>
                                <p:cTn id="41" presetID="22" presetClass="entr" presetSubtype="4" fill="hold" grpId="0" nodeType="withEffect">
                                  <p:stCondLst>
                                    <p:cond delay="25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41">
                                            <p:txEl>
                                              <p:pRg st="0" end="0"/>
                                            </p:txEl>
                                          </p:spTgt>
                                        </p:tgtEl>
                                        <p:attrNameLst>
                                          <p:attrName>style.visibility</p:attrName>
                                        </p:attrNameLst>
                                      </p:cBhvr>
                                      <p:to>
                                        <p:strVal val="visible"/>
                                      </p:to>
                                    </p:set>
                                    <p:animEffect transition="in" filter="fade">
                                      <p:cBhvr>
                                        <p:cTn id="47" dur="500"/>
                                        <p:tgtEl>
                                          <p:spTgt spid="41">
                                            <p:txEl>
                                              <p:pRg st="0" end="0"/>
                                            </p:txEl>
                                          </p:spTgt>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par>
                          <p:cTn id="55" fill="hold">
                            <p:stCondLst>
                              <p:cond delay="5750"/>
                            </p:stCondLst>
                            <p:childTnLst>
                              <p:par>
                                <p:cTn id="56" presetID="10" presetClass="entr" presetSubtype="0" fill="hold" grpId="0" nodeType="afterEffect">
                                  <p:stCondLst>
                                    <p:cond delay="0"/>
                                  </p:stCondLst>
                                  <p:childTnLst>
                                    <p:set>
                                      <p:cBhvr>
                                        <p:cTn id="57" dur="1" fill="hold">
                                          <p:stCondLst>
                                            <p:cond delay="0"/>
                                          </p:stCondLst>
                                        </p:cTn>
                                        <p:tgtEl>
                                          <p:spTgt spid="44">
                                            <p:txEl>
                                              <p:pRg st="0" end="0"/>
                                            </p:txEl>
                                          </p:spTgt>
                                        </p:tgtEl>
                                        <p:attrNameLst>
                                          <p:attrName>style.visibility</p:attrName>
                                        </p:attrNameLst>
                                      </p:cBhvr>
                                      <p:to>
                                        <p:strVal val="visible"/>
                                      </p:to>
                                    </p:set>
                                    <p:animEffect transition="in" filter="fade">
                                      <p:cBhvr>
                                        <p:cTn id="58" dur="500"/>
                                        <p:tgtEl>
                                          <p:spTgt spid="44">
                                            <p:txEl>
                                              <p:pRg st="0" end="0"/>
                                            </p:txEl>
                                          </p:spTgt>
                                        </p:tgtEl>
                                      </p:cBhvr>
                                    </p:animEffect>
                                  </p:childTnLst>
                                </p:cTn>
                              </p:par>
                            </p:childTnLst>
                          </p:cTn>
                        </p:par>
                        <p:par>
                          <p:cTn id="59" fill="hold">
                            <p:stCondLst>
                              <p:cond delay="6250"/>
                            </p:stCondLst>
                            <p:childTnLst>
                              <p:par>
                                <p:cTn id="60" presetID="22" presetClass="entr" presetSubtype="4"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25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47">
                                            <p:txEl>
                                              <p:pRg st="0" end="0"/>
                                            </p:txEl>
                                          </p:spTgt>
                                        </p:tgtEl>
                                        <p:attrNameLst>
                                          <p:attrName>style.visibility</p:attrName>
                                        </p:attrNameLst>
                                      </p:cBhvr>
                                      <p:to>
                                        <p:strVal val="visible"/>
                                      </p:to>
                                    </p:set>
                                    <p:animEffect transition="in" filter="fade">
                                      <p:cBhvr>
                                        <p:cTn id="69"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tmplLst>
          <p:tmpl>
            <p:tnLst>
              <p:par>
                <p:cTn presetID="22" presetClass="entr" presetSubtype="4"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animBg="1">
        <p:tmplLst>
          <p:tmpl>
            <p:tnLst>
              <p:par>
                <p:cTn presetID="22" presetClass="entr" presetSubtype="4"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animBg="1">
        <p:tmplLst>
          <p:tmpl>
            <p:tnLst>
              <p:par>
                <p:cTn presetID="22" presetClass="entr" presetSubtype="4"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down)">
                      <p:cBhvr>
                        <p:cTn dur="500"/>
                        <p:tgtEl>
                          <p:spTgt spid="37"/>
                        </p:tgtEl>
                      </p:cBhvr>
                    </p:animEffect>
                  </p:childTnLst>
                </p:cTn>
              </p:par>
            </p:tnLst>
          </p:tmpl>
        </p:tmplLst>
      </p:bldP>
      <p:bldP spid="38"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29" grpId="0" animBg="1">
        <p:tmplLst>
          <p:tmpl>
            <p:tnLst>
              <p:par>
                <p:cTn presetID="22" presetClass="entr" presetSubtype="4"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animBg="1">
        <p:tmplLst>
          <p:tmpl>
            <p:tnLst>
              <p:par>
                <p:cTn presetID="22" presetClass="entr" presetSubtype="4"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down)">
                      <p:cBhvr>
                        <p:cTn dur="500"/>
                        <p:tgtEl>
                          <p:spTgt spid="42"/>
                        </p:tgtEl>
                      </p:cBhvr>
                    </p:animEffect>
                  </p:childTnLst>
                </p:cTn>
              </p:par>
            </p:tnLst>
          </p:tmpl>
        </p:tmplLst>
      </p:bldP>
      <p:bldP spid="43" grpId="0"/>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animBg="1">
        <p:tmplLst>
          <p:tmpl>
            <p:tnLst>
              <p:par>
                <p:cTn presetID="22" presetClass="entr" presetSubtype="4"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Image - Intro">
    <p:spTree>
      <p:nvGrpSpPr>
        <p:cNvPr id="1" name=""/>
        <p:cNvGrpSpPr/>
        <p:nvPr/>
      </p:nvGrpSpPr>
      <p:grpSpPr>
        <a:xfrm>
          <a:off x="0" y="0"/>
          <a:ext cx="0" cy="0"/>
          <a:chOff x="0" y="0"/>
          <a:chExt cx="0" cy="0"/>
        </a:xfrm>
      </p:grpSpPr>
      <p:sp>
        <p:nvSpPr>
          <p:cNvPr id="11" name="正方形/長方形 10"/>
          <p:cNvSpPr/>
          <p:nvPr userDrawn="1"/>
        </p:nvSpPr>
        <p:spPr>
          <a:xfrm>
            <a:off x="0" y="4513430"/>
            <a:ext cx="18286413" cy="418546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テキスト プレースホルダー 5"/>
          <p:cNvSpPr>
            <a:spLocks noGrp="1"/>
          </p:cNvSpPr>
          <p:nvPr>
            <p:ph type="body" sz="quarter" idx="13" hasCustomPrompt="1"/>
          </p:nvPr>
        </p:nvSpPr>
        <p:spPr>
          <a:xfrm>
            <a:off x="9458241" y="5638554"/>
            <a:ext cx="7915359" cy="2778453"/>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62327" y="2779906"/>
            <a:ext cx="7968745" cy="4280730"/>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0" hasCustomPrompt="1"/>
          </p:nvPr>
        </p:nvSpPr>
        <p:spPr>
          <a:xfrm rot="21392017">
            <a:off x="1185020" y="3000530"/>
            <a:ext cx="7523358" cy="3839483"/>
          </a:xfrm>
        </p:spPr>
        <p:txBody>
          <a:bodyPr/>
          <a:lstStyle>
            <a:lvl1pPr>
              <a:defRPr/>
            </a:lvl1pPr>
          </a:lstStyle>
          <a:p>
            <a:r>
              <a:rPr kumimoji="1" lang="en-US" altLang="ja-JP" dirty="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1020142" y="7007341"/>
            <a:ext cx="791535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a:off x="9460287" y="4693450"/>
            <a:ext cx="7915359" cy="855095"/>
          </a:xfrm>
          <a:noFill/>
        </p:spPr>
        <p:txBody>
          <a:bodyPr anchor="t">
            <a:noAutofit/>
          </a:bodyPr>
          <a:lstStyle>
            <a:lvl1pP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3188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11" name="正方形/長方形 10"/>
          <p:cNvSpPr/>
          <p:nvPr userDrawn="1"/>
        </p:nvSpPr>
        <p:spPr>
          <a:xfrm>
            <a:off x="723900" y="6043599"/>
            <a:ext cx="8051800" cy="346538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テキスト プレースホルダー 5"/>
          <p:cNvSpPr>
            <a:spLocks noGrp="1"/>
          </p:cNvSpPr>
          <p:nvPr>
            <p:ph type="body" sz="quarter" idx="13" hasCustomPrompt="1"/>
          </p:nvPr>
        </p:nvSpPr>
        <p:spPr>
          <a:xfrm>
            <a:off x="997302" y="7618774"/>
            <a:ext cx="7516102" cy="1575176"/>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7" name="テキスト プレースホルダー 23"/>
          <p:cNvSpPr>
            <a:spLocks noGrp="1"/>
          </p:cNvSpPr>
          <p:nvPr>
            <p:ph type="body" sz="quarter" idx="21" hasCustomPrompt="1"/>
          </p:nvPr>
        </p:nvSpPr>
        <p:spPr>
          <a:xfrm rot="21392017">
            <a:off x="954300" y="2457375"/>
            <a:ext cx="7445007" cy="3999383"/>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0" hasCustomPrompt="1"/>
          </p:nvPr>
        </p:nvSpPr>
        <p:spPr>
          <a:xfrm rot="21392017">
            <a:off x="1168323" y="2666543"/>
            <a:ext cx="7016961" cy="3581047"/>
          </a:xfrm>
        </p:spPr>
        <p:txBody>
          <a:bodyPr/>
          <a:lstStyle>
            <a:lvl1pPr>
              <a:defRPr/>
            </a:lvl1pPr>
          </a:lstStyle>
          <a:p>
            <a:r>
              <a:rPr kumimoji="1" lang="en-US" altLang="ja-JP" dirty="0"/>
              <a:t>Add an image here</a:t>
            </a:r>
            <a:endParaRPr kumimoji="1" lang="ja-JP" altLang="en-US" dirty="0"/>
          </a:p>
        </p:txBody>
      </p:sp>
      <p:sp>
        <p:nvSpPr>
          <p:cNvPr id="9" name="テキスト プレースホルダー 5"/>
          <p:cNvSpPr>
            <a:spLocks noGrp="1"/>
          </p:cNvSpPr>
          <p:nvPr>
            <p:ph type="body" sz="quarter" idx="22" hasCustomPrompt="1"/>
          </p:nvPr>
        </p:nvSpPr>
        <p:spPr>
          <a:xfrm rot="-180000">
            <a:off x="969630" y="6388241"/>
            <a:ext cx="7496149" cy="1080120"/>
          </a:xfrm>
          <a:noFill/>
        </p:spPr>
        <p:txBody>
          <a:bodyPr anchor="t">
            <a:noAutofit/>
          </a:bodyPr>
          <a:lstStyle>
            <a:lvl1pPr>
              <a:lnSpc>
                <a:spcPct val="120000"/>
              </a:lnSpc>
              <a:spcBef>
                <a:spcPts val="600"/>
              </a:spcBef>
              <a:defRPr sz="54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a:off x="8938616"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2" name="図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7243" y="3162283"/>
            <a:ext cx="1726963" cy="1726963"/>
          </a:xfrm>
          <a:prstGeom prst="rect">
            <a:avLst/>
          </a:prstGeom>
        </p:spPr>
      </p:pic>
      <p:sp>
        <p:nvSpPr>
          <p:cNvPr id="13" name="図プレースホルダー 7"/>
          <p:cNvSpPr>
            <a:spLocks noGrp="1"/>
          </p:cNvSpPr>
          <p:nvPr>
            <p:ph type="pic" sz="quarter" idx="15" hasCustomPrompt="1"/>
          </p:nvPr>
        </p:nvSpPr>
        <p:spPr>
          <a:xfrm>
            <a:off x="9810592" y="3516232"/>
            <a:ext cx="1020264" cy="1019065"/>
          </a:xfrm>
        </p:spPr>
        <p:txBody>
          <a:bodyPr>
            <a:normAutofit/>
          </a:bodyPr>
          <a:lstStyle>
            <a:lvl1pPr>
              <a:defRPr sz="1800"/>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11886444"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5" name="図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05071" y="3162283"/>
            <a:ext cx="1726963" cy="1726963"/>
          </a:xfrm>
          <a:prstGeom prst="rect">
            <a:avLst/>
          </a:prstGeom>
        </p:spPr>
      </p:pic>
      <p:sp>
        <p:nvSpPr>
          <p:cNvPr id="16" name="図プレースホルダー 7"/>
          <p:cNvSpPr>
            <a:spLocks noGrp="1"/>
          </p:cNvSpPr>
          <p:nvPr>
            <p:ph type="pic" sz="quarter" idx="25" hasCustomPrompt="1"/>
          </p:nvPr>
        </p:nvSpPr>
        <p:spPr>
          <a:xfrm>
            <a:off x="12758420" y="3516232"/>
            <a:ext cx="1020264" cy="1019065"/>
          </a:xfrm>
        </p:spPr>
        <p:txBody>
          <a:bodyPr>
            <a:normAutofit/>
          </a:bodyPr>
          <a:lstStyle>
            <a:lvl1pPr>
              <a:defRPr sz="1800"/>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26" hasCustomPrompt="1"/>
          </p:nvPr>
        </p:nvSpPr>
        <p:spPr>
          <a:xfrm>
            <a:off x="14834272" y="4840591"/>
            <a:ext cx="2833510" cy="855095"/>
          </a:xfrm>
          <a:noFill/>
        </p:spPr>
        <p:txBody>
          <a:bodyPr anchor="t">
            <a:noAutofit/>
          </a:bodyPr>
          <a:lstStyle>
            <a:lvl1pPr algn="ctr">
              <a:lnSpc>
                <a:spcPct val="120000"/>
              </a:lnSpc>
              <a:spcBef>
                <a:spcPts val="600"/>
              </a:spcBef>
              <a:defRPr sz="28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352899" y="3162283"/>
            <a:ext cx="1726963" cy="1726963"/>
          </a:xfrm>
          <a:prstGeom prst="rect">
            <a:avLst/>
          </a:prstGeom>
        </p:spPr>
      </p:pic>
      <p:sp>
        <p:nvSpPr>
          <p:cNvPr id="19" name="図プレースホルダー 7"/>
          <p:cNvSpPr>
            <a:spLocks noGrp="1"/>
          </p:cNvSpPr>
          <p:nvPr>
            <p:ph type="pic" sz="quarter" idx="27" hasCustomPrompt="1"/>
          </p:nvPr>
        </p:nvSpPr>
        <p:spPr>
          <a:xfrm>
            <a:off x="15706248" y="3516232"/>
            <a:ext cx="1020264" cy="1019065"/>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7007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16" presetClass="entr" presetSubtype="37"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par>
                          <p:cTn id="25" fill="hold">
                            <p:stCondLst>
                              <p:cond delay="2000"/>
                            </p:stCondLst>
                            <p:childTnLst>
                              <p:par>
                                <p:cTn id="26" presetID="3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90"/>
                                          </p:val>
                                        </p:tav>
                                        <p:tav tm="100000">
                                          <p:val>
                                            <p:fltVal val="0"/>
                                          </p:val>
                                        </p:tav>
                                      </p:tavLst>
                                    </p:anim>
                                    <p:animEffect transition="in" filter="fade">
                                      <p:cBhvr>
                                        <p:cTn id="31" dur="500"/>
                                        <p:tgtEl>
                                          <p:spTgt spid="12"/>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 calcmode="lin" valueType="num">
                                      <p:cBhvr>
                                        <p:cTn id="36" dur="500" fill="hold"/>
                                        <p:tgtEl>
                                          <p:spTgt spid="13"/>
                                        </p:tgtEl>
                                        <p:attrNameLst>
                                          <p:attrName>style.rotation</p:attrName>
                                        </p:attrNameLst>
                                      </p:cBhvr>
                                      <p:tavLst>
                                        <p:tav tm="0">
                                          <p:val>
                                            <p:fltVal val="90"/>
                                          </p:val>
                                        </p:tav>
                                        <p:tav tm="100000">
                                          <p:val>
                                            <p:fltVal val="0"/>
                                          </p:val>
                                        </p:tav>
                                      </p:tavLst>
                                    </p:anim>
                                    <p:animEffect transition="in" filter="fade">
                                      <p:cBhvr>
                                        <p:cTn id="37" dur="500"/>
                                        <p:tgtEl>
                                          <p:spTgt spid="13"/>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childTnLst>
                          </p:cTn>
                        </p:par>
                        <p:par>
                          <p:cTn id="42" fill="hold">
                            <p:stCondLst>
                              <p:cond delay="3000"/>
                            </p:stCondLst>
                            <p:childTnLst>
                              <p:par>
                                <p:cTn id="43" presetID="31"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90"/>
                                          </p:val>
                                        </p:tav>
                                        <p:tav tm="100000">
                                          <p:val>
                                            <p:fltVal val="0"/>
                                          </p:val>
                                        </p:tav>
                                      </p:tavLst>
                                    </p:anim>
                                    <p:animEffect transition="in" filter="fade">
                                      <p:cBhvr>
                                        <p:cTn id="48" dur="500"/>
                                        <p:tgtEl>
                                          <p:spTgt spid="1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 calcmode="lin" valueType="num">
                                      <p:cBhvr>
                                        <p:cTn id="53" dur="500" fill="hold"/>
                                        <p:tgtEl>
                                          <p:spTgt spid="16"/>
                                        </p:tgtEl>
                                        <p:attrNameLst>
                                          <p:attrName>style.rotation</p:attrName>
                                        </p:attrNameLst>
                                      </p:cBhvr>
                                      <p:tavLst>
                                        <p:tav tm="0">
                                          <p:val>
                                            <p:fltVal val="90"/>
                                          </p:val>
                                        </p:tav>
                                        <p:tav tm="100000">
                                          <p:val>
                                            <p:fltVal val="0"/>
                                          </p:val>
                                        </p:tav>
                                      </p:tavLst>
                                    </p:anim>
                                    <p:animEffect transition="in" filter="fade">
                                      <p:cBhvr>
                                        <p:cTn id="54" dur="500"/>
                                        <p:tgtEl>
                                          <p:spTgt spid="16"/>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14">
                                            <p:txEl>
                                              <p:pRg st="0" end="0"/>
                                            </p:txEl>
                                          </p:spTgt>
                                        </p:tgtEl>
                                        <p:attrNameLst>
                                          <p:attrName>style.visibility</p:attrName>
                                        </p:attrNameLst>
                                      </p:cBhvr>
                                      <p:to>
                                        <p:strVal val="visible"/>
                                      </p:to>
                                    </p:set>
                                    <p:animEffect transition="in" filter="fade">
                                      <p:cBhvr>
                                        <p:cTn id="58" dur="500"/>
                                        <p:tgtEl>
                                          <p:spTgt spid="14">
                                            <p:txEl>
                                              <p:pRg st="0" end="0"/>
                                            </p:txEl>
                                          </p:spTgt>
                                        </p:tgtEl>
                                      </p:cBhvr>
                                    </p:animEffect>
                                  </p:childTnLst>
                                </p:cTn>
                              </p:par>
                            </p:childTnLst>
                          </p:cTn>
                        </p:par>
                        <p:par>
                          <p:cTn id="59" fill="hold">
                            <p:stCondLst>
                              <p:cond delay="4000"/>
                            </p:stCondLst>
                            <p:childTnLst>
                              <p:par>
                                <p:cTn id="60" presetID="31"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 calcmode="lin" valueType="num">
                                      <p:cBhvr>
                                        <p:cTn id="64" dur="500" fill="hold"/>
                                        <p:tgtEl>
                                          <p:spTgt spid="18"/>
                                        </p:tgtEl>
                                        <p:attrNameLst>
                                          <p:attrName>style.rotation</p:attrName>
                                        </p:attrNameLst>
                                      </p:cBhvr>
                                      <p:tavLst>
                                        <p:tav tm="0">
                                          <p:val>
                                            <p:fltVal val="90"/>
                                          </p:val>
                                        </p:tav>
                                        <p:tav tm="100000">
                                          <p:val>
                                            <p:fltVal val="0"/>
                                          </p:val>
                                        </p:tav>
                                      </p:tavLst>
                                    </p:anim>
                                    <p:animEffect transition="in" filter="fade">
                                      <p:cBhvr>
                                        <p:cTn id="65" dur="500"/>
                                        <p:tgtEl>
                                          <p:spTgt spid="18"/>
                                        </p:tgtEl>
                                      </p:cBhvr>
                                    </p:animEffect>
                                  </p:childTnLst>
                                </p:cTn>
                              </p:par>
                              <p:par>
                                <p:cTn id="66" presetID="3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 calcmode="lin" valueType="num">
                                      <p:cBhvr>
                                        <p:cTn id="70" dur="500" fill="hold"/>
                                        <p:tgtEl>
                                          <p:spTgt spid="19"/>
                                        </p:tgtEl>
                                        <p:attrNameLst>
                                          <p:attrName>style.rotation</p:attrName>
                                        </p:attrNameLst>
                                      </p:cBhvr>
                                      <p:tavLst>
                                        <p:tav tm="0">
                                          <p:val>
                                            <p:fltVal val="90"/>
                                          </p:val>
                                        </p:tav>
                                        <p:tav tm="100000">
                                          <p:val>
                                            <p:fltVal val="0"/>
                                          </p:val>
                                        </p:tav>
                                      </p:tavLst>
                                    </p:anim>
                                    <p:animEffect transition="in" filter="fade">
                                      <p:cBhvr>
                                        <p:cTn id="71" dur="500"/>
                                        <p:tgtEl>
                                          <p:spTgt spid="19"/>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17">
                                            <p:txEl>
                                              <p:pRg st="0" end="0"/>
                                            </p:txEl>
                                          </p:spTgt>
                                        </p:tgtEl>
                                        <p:attrNameLst>
                                          <p:attrName>style.visibility</p:attrName>
                                        </p:attrNameLst>
                                      </p:cBhvr>
                                      <p:to>
                                        <p:strVal val="visible"/>
                                      </p:to>
                                    </p:set>
                                    <p:animEffect transition="in" filter="fade">
                                      <p:cBhvr>
                                        <p:cTn id="7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animBg="1">
        <p:tmplLst>
          <p:tmpl>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bldP spid="9" grpId="0" build="p">
        <p:tmplLst>
          <p:tmpl lvl="1">
            <p:tnLst>
              <p:par>
                <p:cTn presetID="2" presetClass="entr" presetSubtype="8"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2" cy="10287000"/>
          </a:xfrm>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42649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正方形/長方形 9"/>
          <p:cNvSpPr/>
          <p:nvPr userDrawn="1"/>
        </p:nvSpPr>
        <p:spPr>
          <a:xfrm>
            <a:off x="0" y="5818574"/>
            <a:ext cx="18286413" cy="373541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381817" y="2283629"/>
            <a:ext cx="4195318" cy="5089833"/>
          </a:xfrm>
          <a:prstGeom prst="rect">
            <a:avLst/>
          </a:prstGeom>
        </p:spPr>
      </p:pic>
      <p:sp>
        <p:nvSpPr>
          <p:cNvPr id="6" name="図プレースホルダー 8"/>
          <p:cNvSpPr>
            <a:spLocks noGrp="1"/>
          </p:cNvSpPr>
          <p:nvPr>
            <p:ph type="pic" sz="quarter" idx="20" hasCustomPrompt="1"/>
          </p:nvPr>
        </p:nvSpPr>
        <p:spPr>
          <a:xfrm rot="21420000">
            <a:off x="621205" y="2510788"/>
            <a:ext cx="3716543" cy="4635515"/>
          </a:xfrm>
        </p:spPr>
        <p:txBody>
          <a:bodyPr/>
          <a:lstStyle>
            <a:lvl1pPr>
              <a:defRPr/>
            </a:lvl1pPr>
          </a:lstStyle>
          <a:p>
            <a:r>
              <a:rPr kumimoji="1" lang="en-US" altLang="ja-JP" dirty="0"/>
              <a:t>Add an image here</a:t>
            </a:r>
            <a:endParaRPr kumimoji="1" lang="ja-JP" altLang="en-US" dirty="0"/>
          </a:p>
        </p:txBody>
      </p:sp>
      <p:sp>
        <p:nvSpPr>
          <p:cNvPr id="11" name="テキスト プレースホルダー 5"/>
          <p:cNvSpPr>
            <a:spLocks noGrp="1"/>
          </p:cNvSpPr>
          <p:nvPr>
            <p:ph type="body" sz="quarter" idx="13" hasCustomPrompt="1"/>
          </p:nvPr>
        </p:nvSpPr>
        <p:spPr>
          <a:xfrm>
            <a:off x="4848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3" hasCustomPrompt="1"/>
          </p:nvPr>
        </p:nvSpPr>
        <p:spPr>
          <a:xfrm rot="21420000">
            <a:off x="4767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4812298" y="2279466"/>
            <a:ext cx="4195318" cy="5089833"/>
          </a:xfrm>
          <a:prstGeom prst="rect">
            <a:avLst/>
          </a:prstGeom>
        </p:spPr>
      </p:pic>
      <p:sp>
        <p:nvSpPr>
          <p:cNvPr id="26" name="図プレースホルダー 8"/>
          <p:cNvSpPr>
            <a:spLocks noGrp="1"/>
          </p:cNvSpPr>
          <p:nvPr>
            <p:ph type="pic" sz="quarter" idx="24" hasCustomPrompt="1"/>
          </p:nvPr>
        </p:nvSpPr>
        <p:spPr>
          <a:xfrm rot="21420000">
            <a:off x="5051686" y="2506625"/>
            <a:ext cx="3716543" cy="4635515"/>
          </a:xfrm>
        </p:spPr>
        <p:txBody>
          <a:bodyPr/>
          <a:lstStyle>
            <a:lvl1pPr>
              <a:defRPr/>
            </a:lvl1pPr>
          </a:lstStyle>
          <a:p>
            <a:r>
              <a:rPr kumimoji="1" lang="en-US" altLang="ja-JP" dirty="0"/>
              <a:t>Add an image here</a:t>
            </a:r>
            <a:endParaRPr kumimoji="1" lang="ja-JP" altLang="en-US" dirty="0"/>
          </a:p>
        </p:txBody>
      </p:sp>
      <p:sp>
        <p:nvSpPr>
          <p:cNvPr id="27" name="テキスト プレースホルダー 5"/>
          <p:cNvSpPr>
            <a:spLocks noGrp="1"/>
          </p:cNvSpPr>
          <p:nvPr>
            <p:ph type="body" sz="quarter" idx="25" hasCustomPrompt="1"/>
          </p:nvPr>
        </p:nvSpPr>
        <p:spPr>
          <a:xfrm>
            <a:off x="4915343" y="8064662"/>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6" hasCustomPrompt="1"/>
          </p:nvPr>
        </p:nvSpPr>
        <p:spPr>
          <a:xfrm rot="21420000">
            <a:off x="4907217" y="7274031"/>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29" name="図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9228517" y="2283629"/>
            <a:ext cx="4195318" cy="5089833"/>
          </a:xfrm>
          <a:prstGeom prst="rect">
            <a:avLst/>
          </a:prstGeom>
        </p:spPr>
      </p:pic>
      <p:sp>
        <p:nvSpPr>
          <p:cNvPr id="30" name="図プレースホルダー 8"/>
          <p:cNvSpPr>
            <a:spLocks noGrp="1"/>
          </p:cNvSpPr>
          <p:nvPr>
            <p:ph type="pic" sz="quarter" idx="27" hasCustomPrompt="1"/>
          </p:nvPr>
        </p:nvSpPr>
        <p:spPr>
          <a:xfrm rot="21420000">
            <a:off x="9467905" y="2510788"/>
            <a:ext cx="3716543" cy="4635515"/>
          </a:xfrm>
        </p:spPr>
        <p:txBody>
          <a:bodyPr/>
          <a:lstStyle>
            <a:lvl1pPr>
              <a:defRPr/>
            </a:lvl1pPr>
          </a:lstStyle>
          <a:p>
            <a:r>
              <a:rPr kumimoji="1" lang="en-US" altLang="ja-JP" dirty="0"/>
              <a:t>Add an image here</a:t>
            </a:r>
            <a:endParaRPr kumimoji="1" lang="ja-JP" altLang="en-US" dirty="0"/>
          </a:p>
        </p:txBody>
      </p:sp>
      <p:sp>
        <p:nvSpPr>
          <p:cNvPr id="31" name="テキスト プレースホルダー 5"/>
          <p:cNvSpPr>
            <a:spLocks noGrp="1"/>
          </p:cNvSpPr>
          <p:nvPr>
            <p:ph type="body" sz="quarter" idx="28" hasCustomPrompt="1"/>
          </p:nvPr>
        </p:nvSpPr>
        <p:spPr>
          <a:xfrm>
            <a:off x="9331562"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9" hasCustomPrompt="1"/>
          </p:nvPr>
        </p:nvSpPr>
        <p:spPr>
          <a:xfrm rot="21420000">
            <a:off x="9323436"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33" name="図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420000">
            <a:off x="13638552" y="2283629"/>
            <a:ext cx="4195318" cy="5089833"/>
          </a:xfrm>
          <a:prstGeom prst="rect">
            <a:avLst/>
          </a:prstGeom>
        </p:spPr>
      </p:pic>
      <p:sp>
        <p:nvSpPr>
          <p:cNvPr id="34" name="図プレースホルダー 8"/>
          <p:cNvSpPr>
            <a:spLocks noGrp="1"/>
          </p:cNvSpPr>
          <p:nvPr>
            <p:ph type="pic" sz="quarter" idx="30" hasCustomPrompt="1"/>
          </p:nvPr>
        </p:nvSpPr>
        <p:spPr>
          <a:xfrm rot="21420000">
            <a:off x="13877940" y="2510788"/>
            <a:ext cx="3716543" cy="4635515"/>
          </a:xfrm>
        </p:spPr>
        <p:txBody>
          <a:bodyPr/>
          <a:lstStyle>
            <a:lvl1pPr>
              <a:defRPr/>
            </a:lvl1pPr>
          </a:lstStyle>
          <a:p>
            <a:r>
              <a:rPr kumimoji="1" lang="en-US" altLang="ja-JP" dirty="0"/>
              <a:t>Add an image here</a:t>
            </a:r>
            <a:endParaRPr kumimoji="1" lang="ja-JP" altLang="en-US" dirty="0"/>
          </a:p>
        </p:txBody>
      </p:sp>
      <p:sp>
        <p:nvSpPr>
          <p:cNvPr id="35" name="テキスト プレースホルダー 5"/>
          <p:cNvSpPr>
            <a:spLocks noGrp="1"/>
          </p:cNvSpPr>
          <p:nvPr>
            <p:ph type="body" sz="quarter" idx="31" hasCustomPrompt="1"/>
          </p:nvPr>
        </p:nvSpPr>
        <p:spPr>
          <a:xfrm>
            <a:off x="13741597" y="8068825"/>
            <a:ext cx="4202849" cy="13051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32" hasCustomPrompt="1"/>
          </p:nvPr>
        </p:nvSpPr>
        <p:spPr>
          <a:xfrm rot="21420000">
            <a:off x="13733471" y="7278194"/>
            <a:ext cx="4205687" cy="855095"/>
          </a:xfrm>
          <a:noFill/>
        </p:spPr>
        <p:txBody>
          <a:bodyPr anchor="t">
            <a:noAutofit/>
          </a:bodyPr>
          <a:lstStyle>
            <a:lvl1pPr algn="l">
              <a:lnSpc>
                <a:spcPct val="120000"/>
              </a:lnSpc>
              <a:spcBef>
                <a:spcPts val="600"/>
              </a:spcBef>
              <a:defRPr sz="3600" spc="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942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par>
                          <p:cTn id="23" fill="hold">
                            <p:stCondLst>
                              <p:cond delay="2500"/>
                            </p:stCondLst>
                            <p:childTnLst>
                              <p:par>
                                <p:cTn id="24" presetID="22" presetClass="entr" presetSubtype="4" fill="hold" grpId="0" nodeType="afterEffect">
                                  <p:stCondLst>
                                    <p:cond delay="50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4" fill="hold" nodeType="withEffect">
                                  <p:stCondLst>
                                    <p:cond delay="25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fade">
                                      <p:cBhvr>
                                        <p:cTn id="33" dur="500"/>
                                        <p:tgtEl>
                                          <p:spTgt spid="28">
                                            <p:txEl>
                                              <p:pRg st="0" end="0"/>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4500"/>
                            </p:stCondLst>
                            <p:childTnLst>
                              <p:par>
                                <p:cTn id="39" presetID="22" presetClass="entr" presetSubtype="4" fill="hold" grpId="0" nodeType="afterEffect">
                                  <p:stCondLst>
                                    <p:cond delay="50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25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32">
                                            <p:txEl>
                                              <p:pRg st="0" end="0"/>
                                            </p:txEl>
                                          </p:spTgt>
                                        </p:tgtEl>
                                        <p:attrNameLst>
                                          <p:attrName>style.visibility</p:attrName>
                                        </p:attrNameLst>
                                      </p:cBhvr>
                                      <p:to>
                                        <p:strVal val="visible"/>
                                      </p:to>
                                    </p:set>
                                    <p:animEffect transition="in" filter="fade">
                                      <p:cBhvr>
                                        <p:cTn id="48" dur="500"/>
                                        <p:tgtEl>
                                          <p:spTgt spid="32">
                                            <p:txEl>
                                              <p:pRg st="0" end="0"/>
                                            </p:txEl>
                                          </p:spTgt>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Effect transition="in" filter="fade">
                                      <p:cBhvr>
                                        <p:cTn id="52" dur="500"/>
                                        <p:tgtEl>
                                          <p:spTgt spid="31">
                                            <p:txEl>
                                              <p:pRg st="0" end="0"/>
                                            </p:txEl>
                                          </p:spTgt>
                                        </p:tgtEl>
                                      </p:cBhvr>
                                    </p:animEffect>
                                  </p:childTnLst>
                                </p:cTn>
                              </p:par>
                            </p:childTnLst>
                          </p:cTn>
                        </p:par>
                        <p:par>
                          <p:cTn id="53" fill="hold">
                            <p:stCondLst>
                              <p:cond delay="6500"/>
                            </p:stCondLst>
                            <p:childTnLst>
                              <p:par>
                                <p:cTn id="54" presetID="22" presetClass="entr" presetSubtype="4" fill="hold" grpId="0" nodeType="afterEffect">
                                  <p:stCondLst>
                                    <p:cond delay="50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nodeType="withEffect">
                                  <p:stCondLst>
                                    <p:cond delay="25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35">
                                            <p:txEl>
                                              <p:pRg st="0" end="0"/>
                                            </p:txEl>
                                          </p:spTgt>
                                        </p:tgtEl>
                                        <p:attrNameLst>
                                          <p:attrName>style.visibility</p:attrName>
                                        </p:attrNameLst>
                                      </p:cBhvr>
                                      <p:to>
                                        <p:strVal val="visible"/>
                                      </p:to>
                                    </p:set>
                                    <p:animEffect transition="in" filter="fade">
                                      <p:cBhvr>
                                        <p:cTn id="67"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6" grpId="0"/>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30" grpId="0"/>
      <p:bldP spid="31" grpId="0" build="p">
        <p:tmplLst>
          <p:tmpl lvl="1">
            <p:tnLst>
              <p:par>
                <p:cTn presetID="10"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tems and Ic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2" name="正方形/長方形 11"/>
          <p:cNvSpPr/>
          <p:nvPr userDrawn="1"/>
        </p:nvSpPr>
        <p:spPr>
          <a:xfrm>
            <a:off x="772276" y="4155046"/>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713" y="3214527"/>
            <a:ext cx="1881038" cy="1881038"/>
          </a:xfrm>
          <a:prstGeom prst="rect">
            <a:avLst/>
          </a:prstGeom>
        </p:spPr>
      </p:pic>
      <p:sp>
        <p:nvSpPr>
          <p:cNvPr id="14" name="テキスト プレースホルダー 5"/>
          <p:cNvSpPr>
            <a:spLocks noGrp="1"/>
          </p:cNvSpPr>
          <p:nvPr>
            <p:ph type="body" sz="quarter" idx="14" hasCustomPrompt="1"/>
          </p:nvPr>
        </p:nvSpPr>
        <p:spPr>
          <a:xfrm>
            <a:off x="1149246" y="2427342"/>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6" name="テキスト プレースホルダー 5"/>
          <p:cNvSpPr>
            <a:spLocks noGrp="1"/>
          </p:cNvSpPr>
          <p:nvPr>
            <p:ph type="body" sz="quarter" idx="15" hasCustomPrompt="1"/>
          </p:nvPr>
        </p:nvSpPr>
        <p:spPr>
          <a:xfrm>
            <a:off x="1019155" y="5136045"/>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7" name="図プレースホルダー 7"/>
          <p:cNvSpPr>
            <a:spLocks noGrp="1"/>
          </p:cNvSpPr>
          <p:nvPr>
            <p:ph type="pic" sz="quarter" idx="16" hasCustomPrompt="1"/>
          </p:nvPr>
        </p:nvSpPr>
        <p:spPr>
          <a:xfrm>
            <a:off x="2999755" y="3681696"/>
            <a:ext cx="986889" cy="985730"/>
          </a:xfrm>
        </p:spPr>
        <p:txBody>
          <a:bodyPr>
            <a:normAutofit/>
          </a:bodyPr>
          <a:lstStyle>
            <a:lvl1pPr>
              <a:defRPr sz="1800"/>
            </a:lvl1pPr>
          </a:lstStyle>
          <a:p>
            <a:r>
              <a:rPr kumimoji="1" lang="en-US" altLang="ja-JP" dirty="0"/>
              <a:t>Icon</a:t>
            </a:r>
            <a:endParaRPr kumimoji="1" lang="ja-JP" altLang="en-US" dirty="0"/>
          </a:p>
        </p:txBody>
      </p:sp>
      <p:sp>
        <p:nvSpPr>
          <p:cNvPr id="18" name="正方形/長方形 17"/>
          <p:cNvSpPr/>
          <p:nvPr userDrawn="1"/>
        </p:nvSpPr>
        <p:spPr>
          <a:xfrm>
            <a:off x="6442509" y="4155045"/>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3946" y="3214526"/>
            <a:ext cx="1881038" cy="1881038"/>
          </a:xfrm>
          <a:prstGeom prst="rect">
            <a:avLst/>
          </a:prstGeom>
        </p:spPr>
      </p:pic>
      <p:sp>
        <p:nvSpPr>
          <p:cNvPr id="20" name="テキスト プレースホルダー 5"/>
          <p:cNvSpPr>
            <a:spLocks noGrp="1"/>
          </p:cNvSpPr>
          <p:nvPr>
            <p:ph type="body" sz="quarter" idx="17" hasCustomPrompt="1"/>
          </p:nvPr>
        </p:nvSpPr>
        <p:spPr>
          <a:xfrm>
            <a:off x="6819479" y="2427341"/>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1" name="テキスト プレースホルダー 5"/>
          <p:cNvSpPr>
            <a:spLocks noGrp="1"/>
          </p:cNvSpPr>
          <p:nvPr>
            <p:ph type="body" sz="quarter" idx="18" hasCustomPrompt="1"/>
          </p:nvPr>
        </p:nvSpPr>
        <p:spPr>
          <a:xfrm>
            <a:off x="6689388" y="5136044"/>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2" name="図プレースホルダー 7"/>
          <p:cNvSpPr>
            <a:spLocks noGrp="1"/>
          </p:cNvSpPr>
          <p:nvPr>
            <p:ph type="pic" sz="quarter" idx="19" hasCustomPrompt="1"/>
          </p:nvPr>
        </p:nvSpPr>
        <p:spPr>
          <a:xfrm>
            <a:off x="8669988" y="3681695"/>
            <a:ext cx="986889" cy="985730"/>
          </a:xfrm>
        </p:spPr>
        <p:txBody>
          <a:bodyPr>
            <a:normAutofit/>
          </a:bodyPr>
          <a:lstStyle>
            <a:lvl1pPr>
              <a:defRPr sz="1800"/>
            </a:lvl1pPr>
          </a:lstStyle>
          <a:p>
            <a:r>
              <a:rPr kumimoji="1" lang="en-US" altLang="ja-JP" dirty="0"/>
              <a:t>Icon</a:t>
            </a:r>
            <a:endParaRPr kumimoji="1" lang="ja-JP" altLang="en-US" dirty="0"/>
          </a:p>
        </p:txBody>
      </p:sp>
      <p:sp>
        <p:nvSpPr>
          <p:cNvPr id="23" name="正方形/長方形 22"/>
          <p:cNvSpPr/>
          <p:nvPr userDrawn="1"/>
        </p:nvSpPr>
        <p:spPr>
          <a:xfrm>
            <a:off x="12113536" y="4155044"/>
            <a:ext cx="5399807" cy="287866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4" name="図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74973" y="3214525"/>
            <a:ext cx="1881038" cy="1881038"/>
          </a:xfrm>
          <a:prstGeom prst="rect">
            <a:avLst/>
          </a:prstGeom>
        </p:spPr>
      </p:pic>
      <p:sp>
        <p:nvSpPr>
          <p:cNvPr id="25" name="テキスト プレースホルダー 5"/>
          <p:cNvSpPr>
            <a:spLocks noGrp="1"/>
          </p:cNvSpPr>
          <p:nvPr>
            <p:ph type="body" sz="quarter" idx="20" hasCustomPrompt="1"/>
          </p:nvPr>
        </p:nvSpPr>
        <p:spPr>
          <a:xfrm>
            <a:off x="12490506" y="2427340"/>
            <a:ext cx="4573540" cy="766708"/>
          </a:xfrm>
          <a:noFill/>
        </p:spPr>
        <p:txBody>
          <a:bodyPr anchor="b">
            <a:noAutofit/>
          </a:bodyPr>
          <a:lstStyle>
            <a:lvl1pPr algn="ct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6" name="テキスト プレースホルダー 5"/>
          <p:cNvSpPr>
            <a:spLocks noGrp="1"/>
          </p:cNvSpPr>
          <p:nvPr>
            <p:ph type="body" sz="quarter" idx="21" hasCustomPrompt="1"/>
          </p:nvPr>
        </p:nvSpPr>
        <p:spPr>
          <a:xfrm>
            <a:off x="12360415" y="5136043"/>
            <a:ext cx="4906048" cy="1717645"/>
          </a:xfrm>
          <a:noFill/>
        </p:spPr>
        <p:txBody>
          <a:bodyPr anchor="t">
            <a:noAutofit/>
          </a:bodyPr>
          <a:lstStyle>
            <a:lvl1pPr algn="l">
              <a:lnSpc>
                <a:spcPct val="120000"/>
              </a:lnSpc>
              <a:spcBef>
                <a:spcPts val="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7" name="図プレースホルダー 7"/>
          <p:cNvSpPr>
            <a:spLocks noGrp="1"/>
          </p:cNvSpPr>
          <p:nvPr>
            <p:ph type="pic" sz="quarter" idx="22" hasCustomPrompt="1"/>
          </p:nvPr>
        </p:nvSpPr>
        <p:spPr>
          <a:xfrm>
            <a:off x="14341015" y="3681694"/>
            <a:ext cx="986889" cy="985730"/>
          </a:xfrm>
        </p:spPr>
        <p:txBody>
          <a:bodyPr>
            <a:normAutofit/>
          </a:bodyPr>
          <a:lstStyle>
            <a:lvl1pPr>
              <a:defRPr sz="1800"/>
            </a:lvl1pPr>
          </a:lstStyle>
          <a:p>
            <a:r>
              <a:rPr kumimoji="1" lang="en-US" altLang="ja-JP" dirty="0"/>
              <a:t>Icon</a:t>
            </a:r>
            <a:endParaRPr kumimoji="1" lang="ja-JP" altLang="en-US" dirty="0"/>
          </a:p>
        </p:txBody>
      </p:sp>
      <p:sp>
        <p:nvSpPr>
          <p:cNvPr id="28" name="正方形/長方形 27"/>
          <p:cNvSpPr/>
          <p:nvPr userDrawn="1"/>
        </p:nvSpPr>
        <p:spPr>
          <a:xfrm>
            <a:off x="0" y="7393750"/>
            <a:ext cx="18286413" cy="20702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3" hasCustomPrompt="1"/>
          </p:nvPr>
        </p:nvSpPr>
        <p:spPr>
          <a:xfrm>
            <a:off x="1447351" y="7573770"/>
            <a:ext cx="15926249" cy="166518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3310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 calcmode="lin" valueType="num">
                                      <p:cBhvr>
                                        <p:cTn id="13" dur="500" fill="hold"/>
                                        <p:tgtEl>
                                          <p:spTgt spid="13"/>
                                        </p:tgtEl>
                                        <p:attrNameLst>
                                          <p:attrName>style.rotation</p:attrName>
                                        </p:attrNameLst>
                                      </p:cBhvr>
                                      <p:tavLst>
                                        <p:tav tm="0">
                                          <p:val>
                                            <p:fltVal val="90"/>
                                          </p:val>
                                        </p:tav>
                                        <p:tav tm="100000">
                                          <p:val>
                                            <p:fltVal val="0"/>
                                          </p:val>
                                        </p:tav>
                                      </p:tavLst>
                                    </p:anim>
                                    <p:animEffect transition="in" filter="fade">
                                      <p:cBhvr>
                                        <p:cTn id="14" dur="500"/>
                                        <p:tgtEl>
                                          <p:spTgt spid="13"/>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90"/>
                                          </p:val>
                                        </p:tav>
                                        <p:tav tm="100000">
                                          <p:val>
                                            <p:fltVal val="0"/>
                                          </p:val>
                                        </p:tav>
                                      </p:tavLst>
                                    </p:anim>
                                    <p:animEffect transition="in" filter="fade">
                                      <p:cBhvr>
                                        <p:cTn id="20" dur="500"/>
                                        <p:tgtEl>
                                          <p:spTgt spid="17"/>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p:cTn id="23"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26" dur="500"/>
                                        <p:tgtEl>
                                          <p:spTgt spid="14">
                                            <p:txEl>
                                              <p:pRg st="0" end="0"/>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childTnLst>
                          </p:cTn>
                        </p:par>
                        <p:par>
                          <p:cTn id="31" fill="hold">
                            <p:stCondLst>
                              <p:cond delay="1500"/>
                            </p:stCondLst>
                            <p:childTnLst>
                              <p:par>
                                <p:cTn id="32" presetID="16" presetClass="entr" presetSubtype="37"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arn(outVertical)">
                                      <p:cBhvr>
                                        <p:cTn id="34" dur="500"/>
                                        <p:tgtEl>
                                          <p:spTgt spid="18"/>
                                        </p:tgtEl>
                                      </p:cBhvr>
                                    </p:animEffect>
                                  </p:childTnLst>
                                </p:cTn>
                              </p:par>
                            </p:childTnLst>
                          </p:cTn>
                        </p:par>
                        <p:par>
                          <p:cTn id="35" fill="hold">
                            <p:stCondLst>
                              <p:cond delay="2000"/>
                            </p:stCondLst>
                            <p:childTnLst>
                              <p:par>
                                <p:cTn id="36" presetID="31"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 calcmode="lin" valueType="num">
                                      <p:cBhvr>
                                        <p:cTn id="40" dur="500" fill="hold"/>
                                        <p:tgtEl>
                                          <p:spTgt spid="19"/>
                                        </p:tgtEl>
                                        <p:attrNameLst>
                                          <p:attrName>style.rotation</p:attrName>
                                        </p:attrNameLst>
                                      </p:cBhvr>
                                      <p:tavLst>
                                        <p:tav tm="0">
                                          <p:val>
                                            <p:fltVal val="90"/>
                                          </p:val>
                                        </p:tav>
                                        <p:tav tm="100000">
                                          <p:val>
                                            <p:fltVal val="0"/>
                                          </p:val>
                                        </p:tav>
                                      </p:tavLst>
                                    </p:anim>
                                    <p:animEffect transition="in" filter="fade">
                                      <p:cBhvr>
                                        <p:cTn id="41" dur="500"/>
                                        <p:tgtEl>
                                          <p:spTgt spid="19"/>
                                        </p:tgtEl>
                                      </p:cBhvr>
                                    </p:animEffect>
                                  </p:childTnLst>
                                </p:cTn>
                              </p:par>
                              <p:par>
                                <p:cTn id="42" presetID="3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 calcmode="lin" valueType="num">
                                      <p:cBhvr>
                                        <p:cTn id="46" dur="500" fill="hold"/>
                                        <p:tgtEl>
                                          <p:spTgt spid="22"/>
                                        </p:tgtEl>
                                        <p:attrNameLst>
                                          <p:attrName>style.rotation</p:attrName>
                                        </p:attrNameLst>
                                      </p:cBhvr>
                                      <p:tavLst>
                                        <p:tav tm="0">
                                          <p:val>
                                            <p:fltVal val="90"/>
                                          </p:val>
                                        </p:tav>
                                        <p:tav tm="100000">
                                          <p:val>
                                            <p:fltVal val="0"/>
                                          </p:val>
                                        </p:tav>
                                      </p:tavLst>
                                    </p:anim>
                                    <p:animEffect transition="in" filter="fade">
                                      <p:cBhvr>
                                        <p:cTn id="47" dur="500"/>
                                        <p:tgtEl>
                                          <p:spTgt spid="22"/>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p:cTn id="5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20">
                                            <p:txEl>
                                              <p:pRg st="0" end="0"/>
                                            </p:txEl>
                                          </p:spTgt>
                                        </p:tgtEl>
                                        <p:attrNameLst>
                                          <p:attrName>ppt_h</p:attrName>
                                        </p:attrNameLst>
                                      </p:cBhvr>
                                      <p:tavLst>
                                        <p:tav tm="0">
                                          <p:val>
                                            <p:fltVal val="0"/>
                                          </p:val>
                                        </p:tav>
                                        <p:tav tm="100000">
                                          <p:val>
                                            <p:strVal val="#ppt_h"/>
                                          </p:val>
                                        </p:tav>
                                      </p:tavLst>
                                    </p:anim>
                                    <p:anim calcmode="lin" valueType="num">
                                      <p:cBhvr>
                                        <p:cTn id="52" dur="500" fill="hold"/>
                                        <p:tgtEl>
                                          <p:spTgt spid="20">
                                            <p:txEl>
                                              <p:pRg st="0" end="0"/>
                                            </p:txEl>
                                          </p:spTgt>
                                        </p:tgtEl>
                                        <p:attrNameLst>
                                          <p:attrName>style.rotation</p:attrName>
                                        </p:attrNameLst>
                                      </p:cBhvr>
                                      <p:tavLst>
                                        <p:tav tm="0">
                                          <p:val>
                                            <p:fltVal val="90"/>
                                          </p:val>
                                        </p:tav>
                                        <p:tav tm="100000">
                                          <p:val>
                                            <p:fltVal val="0"/>
                                          </p:val>
                                        </p:tav>
                                      </p:tavLst>
                                    </p:anim>
                                    <p:animEffect transition="in" filter="fade">
                                      <p:cBhvr>
                                        <p:cTn id="53" dur="500"/>
                                        <p:tgtEl>
                                          <p:spTgt spid="20">
                                            <p:txEl>
                                              <p:pRg st="0" end="0"/>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fade">
                                      <p:cBhvr>
                                        <p:cTn id="57" dur="500"/>
                                        <p:tgtEl>
                                          <p:spTgt spid="21">
                                            <p:txEl>
                                              <p:pRg st="0" end="0"/>
                                            </p:txEl>
                                          </p:spTgt>
                                        </p:tgtEl>
                                      </p:cBhvr>
                                    </p:animEffect>
                                  </p:childTnLst>
                                </p:cTn>
                              </p:par>
                            </p:childTnLst>
                          </p:cTn>
                        </p:par>
                        <p:par>
                          <p:cTn id="58" fill="hold">
                            <p:stCondLst>
                              <p:cond delay="3000"/>
                            </p:stCondLst>
                            <p:childTnLst>
                              <p:par>
                                <p:cTn id="59" presetID="16" presetClass="entr" presetSubtype="37"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outVertical)">
                                      <p:cBhvr>
                                        <p:cTn id="61" dur="500"/>
                                        <p:tgtEl>
                                          <p:spTgt spid="23"/>
                                        </p:tgtEl>
                                      </p:cBhvr>
                                    </p:animEffect>
                                  </p:childTnLst>
                                </p:cTn>
                              </p:par>
                            </p:childTnLst>
                          </p:cTn>
                        </p:par>
                        <p:par>
                          <p:cTn id="62" fill="hold">
                            <p:stCondLst>
                              <p:cond delay="3500"/>
                            </p:stCondLst>
                            <p:childTnLst>
                              <p:par>
                                <p:cTn id="63" presetID="31"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 calcmode="lin" valueType="num">
                                      <p:cBhvr>
                                        <p:cTn id="67" dur="500" fill="hold"/>
                                        <p:tgtEl>
                                          <p:spTgt spid="24"/>
                                        </p:tgtEl>
                                        <p:attrNameLst>
                                          <p:attrName>style.rotation</p:attrName>
                                        </p:attrNameLst>
                                      </p:cBhvr>
                                      <p:tavLst>
                                        <p:tav tm="0">
                                          <p:val>
                                            <p:fltVal val="90"/>
                                          </p:val>
                                        </p:tav>
                                        <p:tav tm="100000">
                                          <p:val>
                                            <p:fltVal val="0"/>
                                          </p:val>
                                        </p:tav>
                                      </p:tavLst>
                                    </p:anim>
                                    <p:animEffect transition="in" filter="fade">
                                      <p:cBhvr>
                                        <p:cTn id="68" dur="500"/>
                                        <p:tgtEl>
                                          <p:spTgt spid="24"/>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 calcmode="lin" valueType="num">
                                      <p:cBhvr>
                                        <p:cTn id="73" dur="500" fill="hold"/>
                                        <p:tgtEl>
                                          <p:spTgt spid="27"/>
                                        </p:tgtEl>
                                        <p:attrNameLst>
                                          <p:attrName>style.rotation</p:attrName>
                                        </p:attrNameLst>
                                      </p:cBhvr>
                                      <p:tavLst>
                                        <p:tav tm="0">
                                          <p:val>
                                            <p:fltVal val="90"/>
                                          </p:val>
                                        </p:tav>
                                        <p:tav tm="100000">
                                          <p:val>
                                            <p:fltVal val="0"/>
                                          </p:val>
                                        </p:tav>
                                      </p:tavLst>
                                    </p:anim>
                                    <p:animEffect transition="in" filter="fade">
                                      <p:cBhvr>
                                        <p:cTn id="74" dur="500"/>
                                        <p:tgtEl>
                                          <p:spTgt spid="27"/>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p:cTn id="7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25">
                                            <p:txEl>
                                              <p:pRg st="0" end="0"/>
                                            </p:txEl>
                                          </p:spTgt>
                                        </p:tgtEl>
                                        <p:attrNameLst>
                                          <p:attrName>ppt_h</p:attrName>
                                        </p:attrNameLst>
                                      </p:cBhvr>
                                      <p:tavLst>
                                        <p:tav tm="0">
                                          <p:val>
                                            <p:fltVal val="0"/>
                                          </p:val>
                                        </p:tav>
                                        <p:tav tm="100000">
                                          <p:val>
                                            <p:strVal val="#ppt_h"/>
                                          </p:val>
                                        </p:tav>
                                      </p:tavLst>
                                    </p:anim>
                                    <p:anim calcmode="lin" valueType="num">
                                      <p:cBhvr>
                                        <p:cTn id="79" dur="500" fill="hold"/>
                                        <p:tgtEl>
                                          <p:spTgt spid="25">
                                            <p:txEl>
                                              <p:pRg st="0" end="0"/>
                                            </p:txEl>
                                          </p:spTgt>
                                        </p:tgtEl>
                                        <p:attrNameLst>
                                          <p:attrName>style.rotation</p:attrName>
                                        </p:attrNameLst>
                                      </p:cBhvr>
                                      <p:tavLst>
                                        <p:tav tm="0">
                                          <p:val>
                                            <p:fltVal val="90"/>
                                          </p:val>
                                        </p:tav>
                                        <p:tav tm="100000">
                                          <p:val>
                                            <p:fltVal val="0"/>
                                          </p:val>
                                        </p:tav>
                                      </p:tavLst>
                                    </p:anim>
                                    <p:animEffect transition="in" filter="fade">
                                      <p:cBhvr>
                                        <p:cTn id="80" dur="500"/>
                                        <p:tgtEl>
                                          <p:spTgt spid="25">
                                            <p:txEl>
                                              <p:pRg st="0" end="0"/>
                                            </p:txEl>
                                          </p:spTgt>
                                        </p:tgtEl>
                                      </p:cBhvr>
                                    </p:animEffect>
                                  </p:childTnLst>
                                </p:cTn>
                              </p:par>
                            </p:childTnLst>
                          </p:cTn>
                        </p:par>
                        <p:par>
                          <p:cTn id="81" fill="hold">
                            <p:stCondLst>
                              <p:cond delay="4000"/>
                            </p:stCondLst>
                            <p:childTnLst>
                              <p:par>
                                <p:cTn id="82" presetID="10" presetClass="entr" presetSubtype="0" fill="hold" grpId="0" nodeType="afterEffect">
                                  <p:stCondLst>
                                    <p:cond delay="0"/>
                                  </p:stCondLst>
                                  <p:childTnLst>
                                    <p:set>
                                      <p:cBhvr>
                                        <p:cTn id="83" dur="1" fill="hold">
                                          <p:stCondLst>
                                            <p:cond delay="0"/>
                                          </p:stCondLst>
                                        </p:cTn>
                                        <p:tgtEl>
                                          <p:spTgt spid="26">
                                            <p:txEl>
                                              <p:pRg st="0" end="0"/>
                                            </p:txEl>
                                          </p:spTgt>
                                        </p:tgtEl>
                                        <p:attrNameLst>
                                          <p:attrName>style.visibility</p:attrName>
                                        </p:attrNameLst>
                                      </p:cBhvr>
                                      <p:to>
                                        <p:strVal val="visible"/>
                                      </p:to>
                                    </p:set>
                                    <p:animEffect transition="in" filter="fade">
                                      <p:cBhvr>
                                        <p:cTn id="84" dur="500"/>
                                        <p:tgtEl>
                                          <p:spTgt spid="26">
                                            <p:txEl>
                                              <p:pRg st="0" end="0"/>
                                            </p:txEl>
                                          </p:spTgt>
                                        </p:tgtEl>
                                      </p:cBhvr>
                                    </p:animEffect>
                                  </p:childTnLst>
                                </p:cTn>
                              </p:par>
                            </p:childTnLst>
                          </p:cTn>
                        </p:par>
                        <p:par>
                          <p:cTn id="85" fill="hold">
                            <p:stCondLst>
                              <p:cond delay="4500"/>
                            </p:stCondLst>
                            <p:childTnLst>
                              <p:par>
                                <p:cTn id="86" presetID="16" presetClass="entr" presetSubtype="37"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barn(outVertical)">
                                      <p:cBhvr>
                                        <p:cTn id="88" dur="500"/>
                                        <p:tgtEl>
                                          <p:spTgt spid="29"/>
                                        </p:tgtEl>
                                      </p:cBhvr>
                                    </p:animEffect>
                                  </p:childTnLst>
                                </p:cTn>
                              </p:par>
                              <p:par>
                                <p:cTn id="89" presetID="16" presetClass="entr" presetSubtype="37"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barn(outVertical)">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build="p">
        <p:tmplLst>
          <p:tmpl lvl="1">
            <p:tnLst>
              <p:par>
                <p:cTn presetID="31"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 calcmode="lin" valueType="num">
                      <p:cBhvr>
                        <p:cTn dur="500" fill="hold"/>
                        <p:tgtEl>
                          <p:spTgt spid="14"/>
                        </p:tgtEl>
                        <p:attrNameLst>
                          <p:attrName>style.rotation</p:attrName>
                        </p:attrNameLst>
                      </p:cBhvr>
                      <p:tavLst>
                        <p:tav tm="0">
                          <p:val>
                            <p:fltVal val="90"/>
                          </p:val>
                        </p:tav>
                        <p:tav tm="100000">
                          <p:val>
                            <p:fltVal val="0"/>
                          </p:val>
                        </p:tav>
                      </p:tavLst>
                    </p:anim>
                    <p:animEffect transition="in" filter="fade">
                      <p:cBhvr>
                        <p:cTn dur="500"/>
                        <p:tgtEl>
                          <p:spTgt spid="14"/>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animBg="1"/>
      <p:bldP spid="20" grpId="0" build="p">
        <p:tmplLst>
          <p:tmpl lvl="1">
            <p:tnLst>
              <p:par>
                <p:cTn presetID="31"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 calcmode="lin" valueType="num">
                      <p:cBhvr>
                        <p:cTn dur="500" fill="hold"/>
                        <p:tgtEl>
                          <p:spTgt spid="20"/>
                        </p:tgtEl>
                        <p:attrNameLst>
                          <p:attrName>style.rotation</p:attrName>
                        </p:attrNameLst>
                      </p:cBhvr>
                      <p:tavLst>
                        <p:tav tm="0">
                          <p:val>
                            <p:fltVal val="90"/>
                          </p:val>
                        </p:tav>
                        <p:tav tm="100000">
                          <p:val>
                            <p:fltVal val="0"/>
                          </p:val>
                        </p:tav>
                      </p:tavLst>
                    </p:anim>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animBg="1"/>
      <p:bldP spid="25" grpId="0" build="p">
        <p:tmplLst>
          <p:tmpl lvl="1">
            <p:tnLst>
              <p:par>
                <p:cTn presetID="31"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 calcmode="lin" valueType="num">
                      <p:cBhvr>
                        <p:cTn dur="500" fill="hold"/>
                        <p:tgtEl>
                          <p:spTgt spid="25"/>
                        </p:tgtEl>
                        <p:attrNameLst>
                          <p:attrName>style.rotation</p:attrName>
                        </p:attrNameLst>
                      </p:cBhvr>
                      <p:tavLst>
                        <p:tav tm="0">
                          <p:val>
                            <p:fltVal val="90"/>
                          </p:val>
                        </p:tav>
                        <p:tav tm="100000">
                          <p:val>
                            <p:fltVal val="0"/>
                          </p:val>
                        </p:tav>
                      </p:tavLst>
                    </p:anim>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animBg="1"/>
      <p:bldP spid="29" grpId="0">
        <p:tmplLst>
          <p:tmpl>
            <p:tnLst>
              <p:par>
                <p:cTn presetID="16" presetClass="entr" presetSubtype="37"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barn(outVertical)">
                      <p:cBhvr>
                        <p:cTn dur="500"/>
                        <p:tgtEl>
                          <p:spTgt spid="29"/>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and Icons">
    <p:spTree>
      <p:nvGrpSpPr>
        <p:cNvPr id="1" name=""/>
        <p:cNvGrpSpPr/>
        <p:nvPr/>
      </p:nvGrpSpPr>
      <p:grpSpPr>
        <a:xfrm>
          <a:off x="0" y="0"/>
          <a:ext cx="0" cy="0"/>
          <a:chOff x="0" y="0"/>
          <a:chExt cx="0" cy="0"/>
        </a:xfrm>
      </p:grpSpPr>
      <p:sp>
        <p:nvSpPr>
          <p:cNvPr id="5" name="正方形/長方形 4"/>
          <p:cNvSpPr/>
          <p:nvPr userDrawn="1"/>
        </p:nvSpPr>
        <p:spPr>
          <a:xfrm>
            <a:off x="1916327" y="2622142"/>
            <a:ext cx="6922171"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2308185"/>
            <a:ext cx="1584791" cy="1584791"/>
          </a:xfrm>
          <a:prstGeom prst="rect">
            <a:avLst/>
          </a:prstGeom>
        </p:spPr>
      </p:pic>
      <p:sp>
        <p:nvSpPr>
          <p:cNvPr id="7" name="テキスト プレースホルダー 5"/>
          <p:cNvSpPr>
            <a:spLocks noGrp="1"/>
          </p:cNvSpPr>
          <p:nvPr>
            <p:ph type="body" sz="quarter" idx="14" hasCustomPrompt="1"/>
          </p:nvPr>
        </p:nvSpPr>
        <p:spPr>
          <a:xfrm>
            <a:off x="2498854" y="2877969"/>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テキスト プレースホルダー 5"/>
          <p:cNvSpPr>
            <a:spLocks noGrp="1"/>
          </p:cNvSpPr>
          <p:nvPr>
            <p:ph type="body" sz="quarter" idx="15" hasCustomPrompt="1"/>
          </p:nvPr>
        </p:nvSpPr>
        <p:spPr>
          <a:xfrm>
            <a:off x="2497795" y="3553044"/>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9" name="図プレースホルダー 7"/>
          <p:cNvSpPr>
            <a:spLocks noGrp="1"/>
          </p:cNvSpPr>
          <p:nvPr>
            <p:ph type="pic" sz="quarter" idx="16" hasCustomPrompt="1"/>
          </p:nvPr>
        </p:nvSpPr>
        <p:spPr>
          <a:xfrm rot="21600000">
            <a:off x="1185984" y="2672057"/>
            <a:ext cx="858055" cy="857047"/>
          </a:xfrm>
        </p:spPr>
        <p:txBody>
          <a:bodyPr>
            <a:normAutofit/>
          </a:bodyPr>
          <a:lstStyle>
            <a:lvl1pPr>
              <a:defRPr sz="1800"/>
            </a:lvl1pPr>
          </a:lstStyle>
          <a:p>
            <a:r>
              <a:rPr kumimoji="1" lang="en-US" altLang="ja-JP" dirty="0"/>
              <a:t>Icon</a:t>
            </a:r>
            <a:endParaRPr kumimoji="1" lang="ja-JP" altLang="en-US" dirty="0"/>
          </a:p>
        </p:txBody>
      </p:sp>
      <p:sp>
        <p:nvSpPr>
          <p:cNvPr id="10" name="正方形/長方形 9"/>
          <p:cNvSpPr/>
          <p:nvPr userDrawn="1"/>
        </p:nvSpPr>
        <p:spPr>
          <a:xfrm>
            <a:off x="10542335" y="26374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2323466"/>
            <a:ext cx="1584791" cy="1584791"/>
          </a:xfrm>
          <a:prstGeom prst="rect">
            <a:avLst/>
          </a:prstGeom>
        </p:spPr>
      </p:pic>
      <p:sp>
        <p:nvSpPr>
          <p:cNvPr id="12" name="テキスト プレースホルダー 5"/>
          <p:cNvSpPr>
            <a:spLocks noGrp="1"/>
          </p:cNvSpPr>
          <p:nvPr>
            <p:ph type="body" sz="quarter" idx="17" hasCustomPrompt="1"/>
          </p:nvPr>
        </p:nvSpPr>
        <p:spPr>
          <a:xfrm>
            <a:off x="11124862" y="28932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3" name="テキスト プレースホルダー 5"/>
          <p:cNvSpPr>
            <a:spLocks noGrp="1"/>
          </p:cNvSpPr>
          <p:nvPr>
            <p:ph type="body" sz="quarter" idx="18" hasCustomPrompt="1"/>
          </p:nvPr>
        </p:nvSpPr>
        <p:spPr>
          <a:xfrm>
            <a:off x="11123803" y="35683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4" name="図プレースホルダー 7"/>
          <p:cNvSpPr>
            <a:spLocks noGrp="1"/>
          </p:cNvSpPr>
          <p:nvPr>
            <p:ph type="pic" sz="quarter" idx="19" hasCustomPrompt="1"/>
          </p:nvPr>
        </p:nvSpPr>
        <p:spPr>
          <a:xfrm rot="21600000">
            <a:off x="9811992" y="2687338"/>
            <a:ext cx="858055" cy="857047"/>
          </a:xfrm>
        </p:spPr>
        <p:txBody>
          <a:bodyPr>
            <a:normAutofit/>
          </a:bodyPr>
          <a:lstStyle>
            <a:lvl1pPr>
              <a:defRPr sz="1800"/>
            </a:lvl1pPr>
          </a:lstStyle>
          <a:p>
            <a:r>
              <a:rPr kumimoji="1" lang="en-US" altLang="ja-JP" dirty="0"/>
              <a:t>Icon</a:t>
            </a:r>
            <a:endParaRPr kumimoji="1" lang="ja-JP" altLang="en-US" dirty="0"/>
          </a:p>
        </p:txBody>
      </p:sp>
      <p:sp>
        <p:nvSpPr>
          <p:cNvPr id="15" name="正方形/長方形 14"/>
          <p:cNvSpPr/>
          <p:nvPr userDrawn="1"/>
        </p:nvSpPr>
        <p:spPr>
          <a:xfrm>
            <a:off x="1916327" y="6237825"/>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822616" y="5923866"/>
            <a:ext cx="1584791" cy="1584791"/>
          </a:xfrm>
          <a:prstGeom prst="rect">
            <a:avLst/>
          </a:prstGeom>
        </p:spPr>
      </p:pic>
      <p:sp>
        <p:nvSpPr>
          <p:cNvPr id="17" name="テキスト プレースホルダー 5"/>
          <p:cNvSpPr>
            <a:spLocks noGrp="1"/>
          </p:cNvSpPr>
          <p:nvPr>
            <p:ph type="body" sz="quarter" idx="20" hasCustomPrompt="1"/>
          </p:nvPr>
        </p:nvSpPr>
        <p:spPr>
          <a:xfrm>
            <a:off x="2498854" y="6493650"/>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8" name="テキスト プレースホルダー 5"/>
          <p:cNvSpPr>
            <a:spLocks noGrp="1"/>
          </p:cNvSpPr>
          <p:nvPr>
            <p:ph type="body" sz="quarter" idx="21" hasCustomPrompt="1"/>
          </p:nvPr>
        </p:nvSpPr>
        <p:spPr>
          <a:xfrm>
            <a:off x="2497795" y="7168725"/>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9" name="図プレースホルダー 7"/>
          <p:cNvSpPr>
            <a:spLocks noGrp="1"/>
          </p:cNvSpPr>
          <p:nvPr>
            <p:ph type="pic" sz="quarter" idx="22" hasCustomPrompt="1"/>
          </p:nvPr>
        </p:nvSpPr>
        <p:spPr>
          <a:xfrm rot="21600000">
            <a:off x="1185984" y="6287738"/>
            <a:ext cx="858055" cy="857047"/>
          </a:xfrm>
        </p:spPr>
        <p:txBody>
          <a:bodyPr>
            <a:normAutofit/>
          </a:bodyPr>
          <a:lstStyle>
            <a:lvl1pPr>
              <a:defRPr sz="1800"/>
            </a:lvl1pPr>
          </a:lstStyle>
          <a:p>
            <a:r>
              <a:rPr kumimoji="1" lang="en-US" altLang="ja-JP" dirty="0"/>
              <a:t>Icon</a:t>
            </a:r>
            <a:endParaRPr kumimoji="1" lang="ja-JP" altLang="en-US" dirty="0"/>
          </a:p>
        </p:txBody>
      </p:sp>
      <p:sp>
        <p:nvSpPr>
          <p:cNvPr id="20" name="正方形/長方形 19"/>
          <p:cNvSpPr/>
          <p:nvPr userDrawn="1"/>
        </p:nvSpPr>
        <p:spPr>
          <a:xfrm>
            <a:off x="10542335" y="6253106"/>
            <a:ext cx="6922171" cy="32073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図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1600000">
            <a:off x="9448624" y="5939147"/>
            <a:ext cx="1584791" cy="1584791"/>
          </a:xfrm>
          <a:prstGeom prst="rect">
            <a:avLst/>
          </a:prstGeom>
        </p:spPr>
      </p:pic>
      <p:sp>
        <p:nvSpPr>
          <p:cNvPr id="22" name="テキスト プレースホルダー 5"/>
          <p:cNvSpPr>
            <a:spLocks noGrp="1"/>
          </p:cNvSpPr>
          <p:nvPr>
            <p:ph type="body" sz="quarter" idx="23" hasCustomPrompt="1"/>
          </p:nvPr>
        </p:nvSpPr>
        <p:spPr>
          <a:xfrm>
            <a:off x="11124862" y="6508931"/>
            <a:ext cx="60292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3" name="テキスト プレースホルダー 5"/>
          <p:cNvSpPr>
            <a:spLocks noGrp="1"/>
          </p:cNvSpPr>
          <p:nvPr>
            <p:ph type="body" sz="quarter" idx="24" hasCustomPrompt="1"/>
          </p:nvPr>
        </p:nvSpPr>
        <p:spPr>
          <a:xfrm>
            <a:off x="11123803" y="7184006"/>
            <a:ext cx="6009930"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図プレースホルダー 7"/>
          <p:cNvSpPr>
            <a:spLocks noGrp="1"/>
          </p:cNvSpPr>
          <p:nvPr>
            <p:ph type="pic" sz="quarter" idx="25" hasCustomPrompt="1"/>
          </p:nvPr>
        </p:nvSpPr>
        <p:spPr>
          <a:xfrm rot="21600000">
            <a:off x="9811992" y="6303019"/>
            <a:ext cx="858055" cy="857047"/>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26135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90"/>
                                          </p:val>
                                        </p:tav>
                                        <p:tav tm="100000">
                                          <p:val>
                                            <p:fltVal val="0"/>
                                          </p:val>
                                        </p:tav>
                                      </p:tavLst>
                                    </p:anim>
                                    <p:animEffect transition="in" filter="fade">
                                      <p:cBhvr>
                                        <p:cTn id="14" dur="500"/>
                                        <p:tgtEl>
                                          <p:spTgt spid="6"/>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 calcmode="lin" valueType="num">
                                      <p:cBhvr>
                                        <p:cTn id="19" dur="500" fill="hold"/>
                                        <p:tgtEl>
                                          <p:spTgt spid="9"/>
                                        </p:tgtEl>
                                        <p:attrNameLst>
                                          <p:attrName>style.rotation</p:attrName>
                                        </p:attrNameLst>
                                      </p:cBhvr>
                                      <p:tavLst>
                                        <p:tav tm="0">
                                          <p:val>
                                            <p:fltVal val="90"/>
                                          </p:val>
                                        </p:tav>
                                        <p:tav tm="100000">
                                          <p:val>
                                            <p:fltVal val="0"/>
                                          </p:val>
                                        </p:tav>
                                      </p:tavLst>
                                    </p:anim>
                                    <p:animEffect transition="in" filter="fade">
                                      <p:cBhvr>
                                        <p:cTn id="20" dur="500"/>
                                        <p:tgtEl>
                                          <p:spTgt spid="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wipe(left)">
                                      <p:cBhvr>
                                        <p:cTn id="28" dur="250"/>
                                        <p:tgtEl>
                                          <p:spTgt spid="8">
                                            <p:txEl>
                                              <p:pRg st="0" end="0"/>
                                            </p:txEl>
                                          </p:spTgt>
                                        </p:tgtEl>
                                      </p:cBhvr>
                                    </p:animEffect>
                                  </p:childTnLst>
                                </p:cTn>
                              </p:par>
                            </p:childTnLst>
                          </p:cTn>
                        </p:par>
                        <p:par>
                          <p:cTn id="29" fill="hold">
                            <p:stCondLst>
                              <p:cond delay="1750"/>
                            </p:stCondLst>
                            <p:childTnLst>
                              <p:par>
                                <p:cTn id="30" presetID="16" presetClass="entr" presetSubtype="37"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par>
                          <p:cTn id="33" fill="hold">
                            <p:stCondLst>
                              <p:cond delay="2500"/>
                            </p:stCondLst>
                            <p:childTnLst>
                              <p:par>
                                <p:cTn id="34" presetID="31"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 calcmode="lin" valueType="num">
                                      <p:cBhvr>
                                        <p:cTn id="38" dur="500" fill="hold"/>
                                        <p:tgtEl>
                                          <p:spTgt spid="11"/>
                                        </p:tgtEl>
                                        <p:attrNameLst>
                                          <p:attrName>style.rotation</p:attrName>
                                        </p:attrNameLst>
                                      </p:cBhvr>
                                      <p:tavLst>
                                        <p:tav tm="0">
                                          <p:val>
                                            <p:fltVal val="90"/>
                                          </p:val>
                                        </p:tav>
                                        <p:tav tm="100000">
                                          <p:val>
                                            <p:fltVal val="0"/>
                                          </p:val>
                                        </p:tav>
                                      </p:tavLst>
                                    </p:anim>
                                    <p:animEffect transition="in" filter="fade">
                                      <p:cBhvr>
                                        <p:cTn id="39" dur="500"/>
                                        <p:tgtEl>
                                          <p:spTgt spid="11"/>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 calcmode="lin" valueType="num">
                                      <p:cBhvr>
                                        <p:cTn id="44" dur="500" fill="hold"/>
                                        <p:tgtEl>
                                          <p:spTgt spid="14"/>
                                        </p:tgtEl>
                                        <p:attrNameLst>
                                          <p:attrName>style.rotation</p:attrName>
                                        </p:attrNameLst>
                                      </p:cBhvr>
                                      <p:tavLst>
                                        <p:tav tm="0">
                                          <p:val>
                                            <p:fltVal val="90"/>
                                          </p:val>
                                        </p:tav>
                                        <p:tav tm="100000">
                                          <p:val>
                                            <p:fltVal val="0"/>
                                          </p:val>
                                        </p:tav>
                                      </p:tavLst>
                                    </p:anim>
                                    <p:animEffect transition="in" filter="fade">
                                      <p:cBhvr>
                                        <p:cTn id="45" dur="500"/>
                                        <p:tgtEl>
                                          <p:spTgt spid="14"/>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wipe(left)">
                                      <p:cBhvr>
                                        <p:cTn id="53" dur="250"/>
                                        <p:tgtEl>
                                          <p:spTgt spid="13">
                                            <p:txEl>
                                              <p:pRg st="0" end="0"/>
                                            </p:txEl>
                                          </p:spTgt>
                                        </p:tgtEl>
                                      </p:cBhvr>
                                    </p:animEffect>
                                  </p:childTnLst>
                                </p:cTn>
                              </p:par>
                            </p:childTnLst>
                          </p:cTn>
                        </p:par>
                        <p:par>
                          <p:cTn id="54" fill="hold">
                            <p:stCondLst>
                              <p:cond delay="3750"/>
                            </p:stCondLst>
                            <p:childTnLst>
                              <p:par>
                                <p:cTn id="55" presetID="16" presetClass="entr" presetSubtype="37"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4500"/>
                            </p:stCondLst>
                            <p:childTnLst>
                              <p:par>
                                <p:cTn id="59" presetID="31" presetClass="entr" presetSubtype="0"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500" fill="hold"/>
                                        <p:tgtEl>
                                          <p:spTgt spid="16"/>
                                        </p:tgtEl>
                                        <p:attrNameLst>
                                          <p:attrName>ppt_w</p:attrName>
                                        </p:attrNameLst>
                                      </p:cBhvr>
                                      <p:tavLst>
                                        <p:tav tm="0">
                                          <p:val>
                                            <p:fltVal val="0"/>
                                          </p:val>
                                        </p:tav>
                                        <p:tav tm="100000">
                                          <p:val>
                                            <p:strVal val="#ppt_w"/>
                                          </p:val>
                                        </p:tav>
                                      </p:tavLst>
                                    </p:anim>
                                    <p:anim calcmode="lin" valueType="num">
                                      <p:cBhvr>
                                        <p:cTn id="62" dur="500" fill="hold"/>
                                        <p:tgtEl>
                                          <p:spTgt spid="16"/>
                                        </p:tgtEl>
                                        <p:attrNameLst>
                                          <p:attrName>ppt_h</p:attrName>
                                        </p:attrNameLst>
                                      </p:cBhvr>
                                      <p:tavLst>
                                        <p:tav tm="0">
                                          <p:val>
                                            <p:fltVal val="0"/>
                                          </p:val>
                                        </p:tav>
                                        <p:tav tm="100000">
                                          <p:val>
                                            <p:strVal val="#ppt_h"/>
                                          </p:val>
                                        </p:tav>
                                      </p:tavLst>
                                    </p:anim>
                                    <p:anim calcmode="lin" valueType="num">
                                      <p:cBhvr>
                                        <p:cTn id="63" dur="500" fill="hold"/>
                                        <p:tgtEl>
                                          <p:spTgt spid="16"/>
                                        </p:tgtEl>
                                        <p:attrNameLst>
                                          <p:attrName>style.rotation</p:attrName>
                                        </p:attrNameLst>
                                      </p:cBhvr>
                                      <p:tavLst>
                                        <p:tav tm="0">
                                          <p:val>
                                            <p:fltVal val="90"/>
                                          </p:val>
                                        </p:tav>
                                        <p:tav tm="100000">
                                          <p:val>
                                            <p:fltVal val="0"/>
                                          </p:val>
                                        </p:tav>
                                      </p:tavLst>
                                    </p:anim>
                                    <p:animEffect transition="in" filter="fade">
                                      <p:cBhvr>
                                        <p:cTn id="64" dur="500"/>
                                        <p:tgtEl>
                                          <p:spTgt spid="16"/>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 calcmode="lin" valueType="num">
                                      <p:cBhvr>
                                        <p:cTn id="69" dur="500" fill="hold"/>
                                        <p:tgtEl>
                                          <p:spTgt spid="19"/>
                                        </p:tgtEl>
                                        <p:attrNameLst>
                                          <p:attrName>style.rotation</p:attrName>
                                        </p:attrNameLst>
                                      </p:cBhvr>
                                      <p:tavLst>
                                        <p:tav tm="0">
                                          <p:val>
                                            <p:fltVal val="90"/>
                                          </p:val>
                                        </p:tav>
                                        <p:tav tm="100000">
                                          <p:val>
                                            <p:fltVal val="0"/>
                                          </p:val>
                                        </p:tav>
                                      </p:tavLst>
                                    </p:anim>
                                    <p:animEffect transition="in" filter="fade">
                                      <p:cBhvr>
                                        <p:cTn id="70" dur="500"/>
                                        <p:tgtEl>
                                          <p:spTgt spid="19"/>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7">
                                            <p:txEl>
                                              <p:pRg st="0" end="0"/>
                                            </p:txEl>
                                          </p:spTgt>
                                        </p:tgtEl>
                                        <p:attrNameLst>
                                          <p:attrName>style.visibility</p:attrName>
                                        </p:attrNameLst>
                                      </p:cBhvr>
                                      <p:to>
                                        <p:strVal val="visible"/>
                                      </p:to>
                                    </p:set>
                                    <p:animEffect transition="in" filter="fade">
                                      <p:cBhvr>
                                        <p:cTn id="74" dur="500"/>
                                        <p:tgtEl>
                                          <p:spTgt spid="17">
                                            <p:txEl>
                                              <p:pRg st="0" end="0"/>
                                            </p:txEl>
                                          </p:spTgt>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18">
                                            <p:txEl>
                                              <p:pRg st="0" end="0"/>
                                            </p:txEl>
                                          </p:spTgt>
                                        </p:tgtEl>
                                        <p:attrNameLst>
                                          <p:attrName>style.visibility</p:attrName>
                                        </p:attrNameLst>
                                      </p:cBhvr>
                                      <p:to>
                                        <p:strVal val="visible"/>
                                      </p:to>
                                    </p:set>
                                    <p:animEffect transition="in" filter="wipe(left)">
                                      <p:cBhvr>
                                        <p:cTn id="78" dur="250"/>
                                        <p:tgtEl>
                                          <p:spTgt spid="18">
                                            <p:txEl>
                                              <p:pRg st="0" end="0"/>
                                            </p:txEl>
                                          </p:spTgt>
                                        </p:tgtEl>
                                      </p:cBhvr>
                                    </p:animEffect>
                                  </p:childTnLst>
                                </p:cTn>
                              </p:par>
                            </p:childTnLst>
                          </p:cTn>
                        </p:par>
                        <p:par>
                          <p:cTn id="79" fill="hold">
                            <p:stCondLst>
                              <p:cond delay="5750"/>
                            </p:stCondLst>
                            <p:childTnLst>
                              <p:par>
                                <p:cTn id="80" presetID="16" presetClass="entr" presetSubtype="37" fill="hold" grpId="0" nodeType="afterEffect">
                                  <p:stCondLst>
                                    <p:cond delay="250"/>
                                  </p:stCondLst>
                                  <p:childTnLst>
                                    <p:set>
                                      <p:cBhvr>
                                        <p:cTn id="81" dur="1" fill="hold">
                                          <p:stCondLst>
                                            <p:cond delay="0"/>
                                          </p:stCondLst>
                                        </p:cTn>
                                        <p:tgtEl>
                                          <p:spTgt spid="20"/>
                                        </p:tgtEl>
                                        <p:attrNameLst>
                                          <p:attrName>style.visibility</p:attrName>
                                        </p:attrNameLst>
                                      </p:cBhvr>
                                      <p:to>
                                        <p:strVal val="visible"/>
                                      </p:to>
                                    </p:set>
                                    <p:animEffect transition="in" filter="barn(outVertical)">
                                      <p:cBhvr>
                                        <p:cTn id="82" dur="500"/>
                                        <p:tgtEl>
                                          <p:spTgt spid="20"/>
                                        </p:tgtEl>
                                      </p:cBhvr>
                                    </p:animEffect>
                                  </p:childTnLst>
                                </p:cTn>
                              </p:par>
                            </p:childTnLst>
                          </p:cTn>
                        </p:par>
                        <p:par>
                          <p:cTn id="83" fill="hold">
                            <p:stCondLst>
                              <p:cond delay="6500"/>
                            </p:stCondLst>
                            <p:childTnLst>
                              <p:par>
                                <p:cTn id="84" presetID="31"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style.rotation</p:attrName>
                                        </p:attrNameLst>
                                      </p:cBhvr>
                                      <p:tavLst>
                                        <p:tav tm="0">
                                          <p:val>
                                            <p:fltVal val="90"/>
                                          </p:val>
                                        </p:tav>
                                        <p:tav tm="100000">
                                          <p:val>
                                            <p:fltVal val="0"/>
                                          </p:val>
                                        </p:tav>
                                      </p:tavLst>
                                    </p:anim>
                                    <p:animEffect transition="in" filter="fade">
                                      <p:cBhvr>
                                        <p:cTn id="89" dur="500"/>
                                        <p:tgtEl>
                                          <p:spTgt spid="21"/>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500" fill="hold"/>
                                        <p:tgtEl>
                                          <p:spTgt spid="24"/>
                                        </p:tgtEl>
                                        <p:attrNameLst>
                                          <p:attrName>ppt_w</p:attrName>
                                        </p:attrNameLst>
                                      </p:cBhvr>
                                      <p:tavLst>
                                        <p:tav tm="0">
                                          <p:val>
                                            <p:fltVal val="0"/>
                                          </p:val>
                                        </p:tav>
                                        <p:tav tm="100000">
                                          <p:val>
                                            <p:strVal val="#ppt_w"/>
                                          </p:val>
                                        </p:tav>
                                      </p:tavLst>
                                    </p:anim>
                                    <p:anim calcmode="lin" valueType="num">
                                      <p:cBhvr>
                                        <p:cTn id="93" dur="500" fill="hold"/>
                                        <p:tgtEl>
                                          <p:spTgt spid="24"/>
                                        </p:tgtEl>
                                        <p:attrNameLst>
                                          <p:attrName>ppt_h</p:attrName>
                                        </p:attrNameLst>
                                      </p:cBhvr>
                                      <p:tavLst>
                                        <p:tav tm="0">
                                          <p:val>
                                            <p:fltVal val="0"/>
                                          </p:val>
                                        </p:tav>
                                        <p:tav tm="100000">
                                          <p:val>
                                            <p:strVal val="#ppt_h"/>
                                          </p:val>
                                        </p:tav>
                                      </p:tavLst>
                                    </p:anim>
                                    <p:anim calcmode="lin" valueType="num">
                                      <p:cBhvr>
                                        <p:cTn id="94" dur="500" fill="hold"/>
                                        <p:tgtEl>
                                          <p:spTgt spid="24"/>
                                        </p:tgtEl>
                                        <p:attrNameLst>
                                          <p:attrName>style.rotation</p:attrName>
                                        </p:attrNameLst>
                                      </p:cBhvr>
                                      <p:tavLst>
                                        <p:tav tm="0">
                                          <p:val>
                                            <p:fltVal val="90"/>
                                          </p:val>
                                        </p:tav>
                                        <p:tav tm="100000">
                                          <p:val>
                                            <p:fltVal val="0"/>
                                          </p:val>
                                        </p:tav>
                                      </p:tavLst>
                                    </p:anim>
                                    <p:animEffect transition="in" filter="fade">
                                      <p:cBhvr>
                                        <p:cTn id="95" dur="500"/>
                                        <p:tgtEl>
                                          <p:spTgt spid="24"/>
                                        </p:tgtEl>
                                      </p:cBhvr>
                                    </p:animEffect>
                                  </p:childTnLst>
                                </p:cTn>
                              </p:par>
                            </p:childTnLst>
                          </p:cTn>
                        </p:par>
                        <p:par>
                          <p:cTn id="96" fill="hold">
                            <p:stCondLst>
                              <p:cond delay="7000"/>
                            </p:stCondLst>
                            <p:childTnLst>
                              <p:par>
                                <p:cTn id="97" presetID="10" presetClass="entr" presetSubtype="0" fill="hold" grpId="0" nodeType="afterEffect">
                                  <p:stCondLst>
                                    <p:cond delay="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7500"/>
                            </p:stCondLst>
                            <p:childTnLst>
                              <p:par>
                                <p:cTn id="101" presetID="22" presetClass="entr" presetSubtype="8" fill="hold" grpId="0" nodeType="afterEffect">
                                  <p:stCondLst>
                                    <p:cond delay="0"/>
                                  </p:stCondLst>
                                  <p:childTnLst>
                                    <p:set>
                                      <p:cBhvr>
                                        <p:cTn id="102" dur="1" fill="hold">
                                          <p:stCondLst>
                                            <p:cond delay="0"/>
                                          </p:stCondLst>
                                        </p:cTn>
                                        <p:tgtEl>
                                          <p:spTgt spid="23">
                                            <p:txEl>
                                              <p:pRg st="0" end="0"/>
                                            </p:txEl>
                                          </p:spTgt>
                                        </p:tgtEl>
                                        <p:attrNameLst>
                                          <p:attrName>style.visibility</p:attrName>
                                        </p:attrNameLst>
                                      </p:cBhvr>
                                      <p:to>
                                        <p:strVal val="visible"/>
                                      </p:to>
                                    </p:set>
                                    <p:animEffect transition="in" filter="wipe(left)">
                                      <p:cBhvr>
                                        <p:cTn id="103" dur="25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250"/>
                        <p:tgtEl>
                          <p:spTgt spid="8"/>
                        </p:tgtEl>
                      </p:cBhvr>
                    </p:animEffect>
                  </p:childTnLst>
                </p:cTn>
              </p:par>
            </p:tnLst>
          </p:tmpl>
        </p:tmplLst>
      </p:bldP>
      <p:bldP spid="9" grpId="0"/>
      <p:bldP spid="10"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250"/>
                        <p:tgtEl>
                          <p:spTgt spid="13"/>
                        </p:tgtEl>
                      </p:cBhvr>
                    </p:animEffect>
                  </p:childTnLst>
                </p:cTn>
              </p:par>
            </p:tnLst>
          </p:tmpl>
        </p:tmplLst>
      </p:bldP>
      <p:bldP spid="14" grpId="0"/>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P spid="19" grpId="0"/>
      <p:bldP spid="20"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250"/>
                        <p:tgtEl>
                          <p:spTgt spid="23"/>
                        </p:tgtEl>
                      </p:cBhvr>
                    </p:animEffect>
                  </p:childTnLst>
                </p:cTn>
              </p:par>
            </p:tnLst>
          </p:tmpl>
        </p:tmplLst>
      </p:bldP>
      <p:bldP spid="24"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260" y="3298295"/>
            <a:ext cx="3588452" cy="1692813"/>
          </a:xfrm>
          <a:prstGeom prst="rect">
            <a:avLst/>
          </a:prstGeom>
        </p:spPr>
      </p:pic>
      <p:sp>
        <p:nvSpPr>
          <p:cNvPr id="7" name="図プレースホルダー 7"/>
          <p:cNvSpPr>
            <a:spLocks noGrp="1"/>
          </p:cNvSpPr>
          <p:nvPr>
            <p:ph type="pic" sz="quarter" idx="16" hasCustomPrompt="1"/>
          </p:nvPr>
        </p:nvSpPr>
        <p:spPr>
          <a:xfrm>
            <a:off x="216904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8" name="正方形/長方形 7"/>
          <p:cNvSpPr/>
          <p:nvPr userDrawn="1"/>
        </p:nvSpPr>
        <p:spPr>
          <a:xfrm>
            <a:off x="59225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4" hasCustomPrompt="1"/>
          </p:nvPr>
        </p:nvSpPr>
        <p:spPr>
          <a:xfrm>
            <a:off x="79549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0" name="テキスト プレースホルダー 5"/>
          <p:cNvSpPr>
            <a:spLocks noGrp="1"/>
          </p:cNvSpPr>
          <p:nvPr>
            <p:ph type="body" sz="quarter" idx="15" hasCustomPrompt="1"/>
          </p:nvPr>
        </p:nvSpPr>
        <p:spPr>
          <a:xfrm>
            <a:off x="79496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26" name="図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8740" y="3298295"/>
            <a:ext cx="3588452" cy="1692813"/>
          </a:xfrm>
          <a:prstGeom prst="rect">
            <a:avLst/>
          </a:prstGeom>
        </p:spPr>
      </p:pic>
      <p:sp>
        <p:nvSpPr>
          <p:cNvPr id="27" name="図プレースホルダー 7"/>
          <p:cNvSpPr>
            <a:spLocks noGrp="1"/>
          </p:cNvSpPr>
          <p:nvPr>
            <p:ph type="pic" sz="quarter" idx="17" hasCustomPrompt="1"/>
          </p:nvPr>
        </p:nvSpPr>
        <p:spPr>
          <a:xfrm>
            <a:off x="648952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28" name="正方形/長方形 27"/>
          <p:cNvSpPr/>
          <p:nvPr userDrawn="1"/>
        </p:nvSpPr>
        <p:spPr>
          <a:xfrm>
            <a:off x="491273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プレースホルダー 5"/>
          <p:cNvSpPr>
            <a:spLocks noGrp="1"/>
          </p:cNvSpPr>
          <p:nvPr>
            <p:ph type="body" sz="quarter" idx="18" hasCustomPrompt="1"/>
          </p:nvPr>
        </p:nvSpPr>
        <p:spPr>
          <a:xfrm>
            <a:off x="511597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0" name="テキスト プレースホルダー 5"/>
          <p:cNvSpPr>
            <a:spLocks noGrp="1"/>
          </p:cNvSpPr>
          <p:nvPr>
            <p:ph type="body" sz="quarter" idx="19" hasCustomPrompt="1"/>
          </p:nvPr>
        </p:nvSpPr>
        <p:spPr>
          <a:xfrm>
            <a:off x="511544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09220" y="3298295"/>
            <a:ext cx="3588452" cy="1692813"/>
          </a:xfrm>
          <a:prstGeom prst="rect">
            <a:avLst/>
          </a:prstGeom>
        </p:spPr>
      </p:pic>
      <p:sp>
        <p:nvSpPr>
          <p:cNvPr id="32" name="図プレースホルダー 7"/>
          <p:cNvSpPr>
            <a:spLocks noGrp="1"/>
          </p:cNvSpPr>
          <p:nvPr>
            <p:ph type="pic" sz="quarter" idx="20" hasCustomPrompt="1"/>
          </p:nvPr>
        </p:nvSpPr>
        <p:spPr>
          <a:xfrm>
            <a:off x="1081000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33" name="正方形/長方形 32"/>
          <p:cNvSpPr/>
          <p:nvPr userDrawn="1"/>
        </p:nvSpPr>
        <p:spPr>
          <a:xfrm>
            <a:off x="923321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テキスト プレースホルダー 5"/>
          <p:cNvSpPr>
            <a:spLocks noGrp="1"/>
          </p:cNvSpPr>
          <p:nvPr>
            <p:ph type="body" sz="quarter" idx="21" hasCustomPrompt="1"/>
          </p:nvPr>
        </p:nvSpPr>
        <p:spPr>
          <a:xfrm>
            <a:off x="943645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5" name="テキスト プレースホルダー 5"/>
          <p:cNvSpPr>
            <a:spLocks noGrp="1"/>
          </p:cNvSpPr>
          <p:nvPr>
            <p:ph type="body" sz="quarter" idx="22" hasCustomPrompt="1"/>
          </p:nvPr>
        </p:nvSpPr>
        <p:spPr>
          <a:xfrm>
            <a:off x="943592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pic>
        <p:nvPicPr>
          <p:cNvPr id="36" name="図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29700" y="3298295"/>
            <a:ext cx="3588452" cy="1692813"/>
          </a:xfrm>
          <a:prstGeom prst="rect">
            <a:avLst/>
          </a:prstGeom>
        </p:spPr>
      </p:pic>
      <p:sp>
        <p:nvSpPr>
          <p:cNvPr id="37" name="図プレースホルダー 7"/>
          <p:cNvSpPr>
            <a:spLocks noGrp="1"/>
          </p:cNvSpPr>
          <p:nvPr>
            <p:ph type="pic" sz="quarter" idx="23" hasCustomPrompt="1"/>
          </p:nvPr>
        </p:nvSpPr>
        <p:spPr>
          <a:xfrm>
            <a:off x="15130482" y="3651836"/>
            <a:ext cx="986889" cy="985730"/>
          </a:xfrm>
        </p:spPr>
        <p:txBody>
          <a:bodyPr>
            <a:normAutofit/>
          </a:bodyPr>
          <a:lstStyle>
            <a:lvl1pPr>
              <a:defRPr sz="1800"/>
            </a:lvl1pPr>
          </a:lstStyle>
          <a:p>
            <a:r>
              <a:rPr kumimoji="1" lang="en-US" altLang="ja-JP" dirty="0"/>
              <a:t>Icon</a:t>
            </a:r>
            <a:endParaRPr kumimoji="1" lang="ja-JP" altLang="en-US" dirty="0"/>
          </a:p>
        </p:txBody>
      </p:sp>
      <p:sp>
        <p:nvSpPr>
          <p:cNvPr id="38" name="正方形/長方形 37"/>
          <p:cNvSpPr/>
          <p:nvPr userDrawn="1"/>
        </p:nvSpPr>
        <p:spPr>
          <a:xfrm>
            <a:off x="13553696" y="5143500"/>
            <a:ext cx="4140460" cy="320735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プレースホルダー 5"/>
          <p:cNvSpPr>
            <a:spLocks noGrp="1"/>
          </p:cNvSpPr>
          <p:nvPr>
            <p:ph type="body" sz="quarter" idx="24" hasCustomPrompt="1"/>
          </p:nvPr>
        </p:nvSpPr>
        <p:spPr>
          <a:xfrm>
            <a:off x="13756937" y="5399327"/>
            <a:ext cx="3733979"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5" hasCustomPrompt="1"/>
          </p:nvPr>
        </p:nvSpPr>
        <p:spPr>
          <a:xfrm>
            <a:off x="13756407" y="6074402"/>
            <a:ext cx="3735038" cy="1995501"/>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82727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500"/>
                            </p:stCondLst>
                            <p:childTnLst>
                              <p:par>
                                <p:cTn id="16" presetID="16" presetClass="entr" presetSubtype="37"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500"/>
                                        <p:tgtEl>
                                          <p:spTgt spid="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250"/>
                                        <p:tgtEl>
                                          <p:spTgt spid="10">
                                            <p:txEl>
                                              <p:pRg st="0" end="0"/>
                                            </p:txEl>
                                          </p:spTgt>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par>
                                <p:cTn id="33" presetID="53" presetClass="entr" presetSubtype="16"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par>
                          <p:cTn id="38" fill="hold">
                            <p:stCondLst>
                              <p:cond delay="2250"/>
                            </p:stCondLst>
                            <p:childTnLst>
                              <p:par>
                                <p:cTn id="39" presetID="16" presetClass="entr" presetSubtype="37"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outVertical)">
                                      <p:cBhvr>
                                        <p:cTn id="41" dur="500"/>
                                        <p:tgtEl>
                                          <p:spTgt spid="28"/>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fade">
                                      <p:cBhvr>
                                        <p:cTn id="45" dur="500"/>
                                        <p:tgtEl>
                                          <p:spTgt spid="29">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30">
                                            <p:txEl>
                                              <p:pRg st="0" end="0"/>
                                            </p:txEl>
                                          </p:spTgt>
                                        </p:tgtEl>
                                        <p:attrNameLst>
                                          <p:attrName>style.visibility</p:attrName>
                                        </p:attrNameLst>
                                      </p:cBhvr>
                                      <p:to>
                                        <p:strVal val="visible"/>
                                      </p:to>
                                    </p:set>
                                    <p:animEffect transition="in" filter="wipe(left)">
                                      <p:cBhvr>
                                        <p:cTn id="49" dur="250"/>
                                        <p:tgtEl>
                                          <p:spTgt spid="30">
                                            <p:txEl>
                                              <p:pRg st="0" end="0"/>
                                            </p:txEl>
                                          </p:spTgt>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53" presetClass="entr" presetSubtype="16"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childTnLst>
                          </p:cTn>
                        </p:par>
                        <p:par>
                          <p:cTn id="61" fill="hold">
                            <p:stCondLst>
                              <p:cond delay="4000"/>
                            </p:stCondLst>
                            <p:childTnLst>
                              <p:par>
                                <p:cTn id="62" presetID="16" presetClass="entr" presetSubtype="37"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arn(outVertical)">
                                      <p:cBhvr>
                                        <p:cTn id="64" dur="500"/>
                                        <p:tgtEl>
                                          <p:spTgt spid="33"/>
                                        </p:tgtEl>
                                      </p:cBhvr>
                                    </p:animEffec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Effect transition="in" filter="fade">
                                      <p:cBhvr>
                                        <p:cTn id="68" dur="500"/>
                                        <p:tgtEl>
                                          <p:spTgt spid="34">
                                            <p:txEl>
                                              <p:pRg st="0" end="0"/>
                                            </p:txEl>
                                          </p:spTgt>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wipe(left)">
                                      <p:cBhvr>
                                        <p:cTn id="72" dur="250"/>
                                        <p:tgtEl>
                                          <p:spTgt spid="35">
                                            <p:txEl>
                                              <p:pRg st="0" end="0"/>
                                            </p:txEl>
                                          </p:spTgt>
                                        </p:tgtEl>
                                      </p:cBhvr>
                                    </p:animEffect>
                                  </p:childTnLst>
                                </p:cTn>
                              </p:par>
                            </p:childTnLst>
                          </p:cTn>
                        </p:par>
                        <p:par>
                          <p:cTn id="73" fill="hold">
                            <p:stCondLst>
                              <p:cond delay="5250"/>
                            </p:stCondLst>
                            <p:childTnLst>
                              <p:par>
                                <p:cTn id="74" presetID="53" presetClass="entr" presetSubtype="16" fill="hold" grpId="0" nodeType="after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par>
                          <p:cTn id="84" fill="hold">
                            <p:stCondLst>
                              <p:cond delay="5750"/>
                            </p:stCondLst>
                            <p:childTnLst>
                              <p:par>
                                <p:cTn id="85" presetID="16" presetClass="entr" presetSubtype="37"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barn(outVertical)">
                                      <p:cBhvr>
                                        <p:cTn id="87" dur="500"/>
                                        <p:tgtEl>
                                          <p:spTgt spid="38"/>
                                        </p:tgtEl>
                                      </p:cBhvr>
                                    </p:animEffect>
                                  </p:childTnLst>
                                </p:cTn>
                              </p:par>
                            </p:childTnLst>
                          </p:cTn>
                        </p:par>
                        <p:par>
                          <p:cTn id="88" fill="hold">
                            <p:stCondLst>
                              <p:cond delay="6250"/>
                            </p:stCondLst>
                            <p:childTnLst>
                              <p:par>
                                <p:cTn id="89" presetID="10" presetClass="entr" presetSubtype="0" fill="hold" grpId="0" nodeType="after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animEffect transition="in" filter="fade">
                                      <p:cBhvr>
                                        <p:cTn id="91" dur="500"/>
                                        <p:tgtEl>
                                          <p:spTgt spid="39">
                                            <p:txEl>
                                              <p:pRg st="0" end="0"/>
                                            </p:txEl>
                                          </p:spTgt>
                                        </p:tgtEl>
                                      </p:cBhvr>
                                    </p:animEffect>
                                  </p:childTnLst>
                                </p:cTn>
                              </p:par>
                            </p:childTnLst>
                          </p:cTn>
                        </p:par>
                        <p:par>
                          <p:cTn id="92" fill="hold">
                            <p:stCondLst>
                              <p:cond delay="6750"/>
                            </p:stCondLst>
                            <p:childTnLst>
                              <p:par>
                                <p:cTn id="93" presetID="22" presetClass="entr" presetSubtype="8" fill="hold" grpId="0" nodeType="afterEffect">
                                  <p:stCondLst>
                                    <p:cond delay="0"/>
                                  </p:stCondLst>
                                  <p:childTnLst>
                                    <p:set>
                                      <p:cBhvr>
                                        <p:cTn id="94" dur="1" fill="hold">
                                          <p:stCondLst>
                                            <p:cond delay="0"/>
                                          </p:stCondLst>
                                        </p:cTn>
                                        <p:tgtEl>
                                          <p:spTgt spid="40">
                                            <p:txEl>
                                              <p:pRg st="0" end="0"/>
                                            </p:txEl>
                                          </p:spTgt>
                                        </p:tgtEl>
                                        <p:attrNameLst>
                                          <p:attrName>style.visibility</p:attrName>
                                        </p:attrNameLst>
                                      </p:cBhvr>
                                      <p:to>
                                        <p:strVal val="visible"/>
                                      </p:to>
                                    </p:set>
                                    <p:animEffect transition="in" filter="wipe(left)">
                                      <p:cBhvr>
                                        <p:cTn id="95" dur="25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250"/>
                        <p:tgtEl>
                          <p:spTgt spid="10"/>
                        </p:tgtEl>
                      </p:cBhvr>
                    </p:animEffect>
                  </p:childTnLst>
                </p:cTn>
              </p:par>
            </p:tnLst>
          </p:tmpl>
        </p:tmplLst>
      </p:bldP>
      <p:bldP spid="27" grpId="0"/>
      <p:bldP spid="28" grpId="0" animBg="1"/>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250"/>
                        <p:tgtEl>
                          <p:spTgt spid="30"/>
                        </p:tgtEl>
                      </p:cBhvr>
                    </p:animEffect>
                  </p:childTnLst>
                </p:cTn>
              </p:par>
            </p:tnLst>
          </p:tmpl>
        </p:tmplLst>
      </p:bldP>
      <p:bldP spid="32" grpId="0"/>
      <p:bldP spid="33" grpId="0" animBg="1"/>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250"/>
                        <p:tgtEl>
                          <p:spTgt spid="40"/>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Wide Image">
    <p:spTree>
      <p:nvGrpSpPr>
        <p:cNvPr id="1" name=""/>
        <p:cNvGrpSpPr/>
        <p:nvPr/>
      </p:nvGrpSpPr>
      <p:grpSpPr>
        <a:xfrm>
          <a:off x="0" y="0"/>
          <a:ext cx="0" cy="0"/>
          <a:chOff x="0" y="0"/>
          <a:chExt cx="0" cy="0"/>
        </a:xfrm>
      </p:grpSpPr>
      <p:sp>
        <p:nvSpPr>
          <p:cNvPr id="8" name="正方形/長方形 7"/>
          <p:cNvSpPr/>
          <p:nvPr userDrawn="1"/>
        </p:nvSpPr>
        <p:spPr>
          <a:xfrm>
            <a:off x="0" y="5554378"/>
            <a:ext cx="18286413" cy="386459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7849632"/>
            <a:ext cx="16696854" cy="1350149"/>
          </a:xfrm>
          <a:noFill/>
        </p:spPr>
        <p:txBody>
          <a:bodyPr anchor="t">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23" hasCustomPrompt="1"/>
          </p:nvPr>
        </p:nvSpPr>
        <p:spPr>
          <a:xfrm rot="21600000">
            <a:off x="1087311" y="7039542"/>
            <a:ext cx="16111790" cy="855095"/>
          </a:xfrm>
          <a:noFill/>
        </p:spPr>
        <p:txBody>
          <a:bodyPr anchor="t">
            <a:noAutofit/>
          </a:bodyPr>
          <a:lstStyle>
            <a:lvl1pPr algn="ctr">
              <a:lnSpc>
                <a:spcPct val="120000"/>
              </a:lnSpc>
              <a:spcBef>
                <a:spcPts val="600"/>
              </a:spcBef>
              <a:defRPr sz="4000" spc="300">
                <a:solidFill>
                  <a:schemeClr val="bg2">
                    <a:lumMod val="75000"/>
                  </a:schemeClr>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11" y="2371724"/>
            <a:ext cx="16189717" cy="4634523"/>
          </a:xfrm>
          <a:prstGeom prst="rect">
            <a:avLst/>
          </a:prstGeom>
        </p:spPr>
      </p:pic>
      <p:sp>
        <p:nvSpPr>
          <p:cNvPr id="7" name="図プレースホルダー 6"/>
          <p:cNvSpPr>
            <a:spLocks noGrp="1"/>
          </p:cNvSpPr>
          <p:nvPr>
            <p:ph type="pic" sz="quarter" idx="12" hasCustomPrompt="1"/>
          </p:nvPr>
        </p:nvSpPr>
        <p:spPr>
          <a:xfrm>
            <a:off x="1328821" y="2594665"/>
            <a:ext cx="15706697" cy="4170109"/>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8607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outVertical)">
                                      <p:cBhvr>
                                        <p:cTn id="10" dur="500"/>
                                        <p:tgtEl>
                                          <p:spTgt spid="8"/>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wipe(left)">
                                      <p:cBhvr>
                                        <p:cTn id="1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 1">
    <p:spTree>
      <p:nvGrpSpPr>
        <p:cNvPr id="1" name=""/>
        <p:cNvGrpSpPr/>
        <p:nvPr/>
      </p:nvGrpSpPr>
      <p:grpSpPr>
        <a:xfrm>
          <a:off x="0" y="0"/>
          <a:ext cx="0" cy="0"/>
          <a:chOff x="0" y="0"/>
          <a:chExt cx="0" cy="0"/>
        </a:xfrm>
      </p:grpSpPr>
      <p:sp>
        <p:nvSpPr>
          <p:cNvPr id="20" name="正方形/長方形 19"/>
          <p:cNvSpPr/>
          <p:nvPr userDrawn="1"/>
        </p:nvSpPr>
        <p:spPr>
          <a:xfrm>
            <a:off x="0" y="4144483"/>
            <a:ext cx="18286413" cy="383433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山形 4"/>
          <p:cNvSpPr/>
          <p:nvPr userDrawn="1"/>
        </p:nvSpPr>
        <p:spPr>
          <a:xfrm>
            <a:off x="51963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19" name="山形 18"/>
          <p:cNvSpPr/>
          <p:nvPr userDrawn="1"/>
        </p:nvSpPr>
        <p:spPr>
          <a:xfrm>
            <a:off x="479510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2" name="山形 21"/>
          <p:cNvSpPr/>
          <p:nvPr userDrawn="1"/>
        </p:nvSpPr>
        <p:spPr>
          <a:xfrm>
            <a:off x="13346055"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3" name="山形 22"/>
          <p:cNvSpPr/>
          <p:nvPr userDrawn="1"/>
        </p:nvSpPr>
        <p:spPr>
          <a:xfrm>
            <a:off x="9070580" y="3610028"/>
            <a:ext cx="4590510" cy="1128427"/>
          </a:xfrm>
          <a:prstGeom prst="chevron">
            <a:avLst/>
          </a:prstGeom>
          <a:blipFill>
            <a:blip r:embed="rId2"/>
            <a:tile tx="0" ty="0" sx="100000" sy="100000" flip="none" algn="tl"/>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8" name="テキスト プレースホルダー 5"/>
          <p:cNvSpPr>
            <a:spLocks noGrp="1"/>
          </p:cNvSpPr>
          <p:nvPr>
            <p:ph type="body" sz="quarter" idx="14" hasCustomPrompt="1"/>
          </p:nvPr>
        </p:nvSpPr>
        <p:spPr>
          <a:xfrm>
            <a:off x="1014685"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29" name="テキスト プレースホルダー 5"/>
          <p:cNvSpPr>
            <a:spLocks noGrp="1"/>
          </p:cNvSpPr>
          <p:nvPr>
            <p:ph type="body" sz="quarter" idx="13" hasCustomPrompt="1"/>
          </p:nvPr>
        </p:nvSpPr>
        <p:spPr>
          <a:xfrm>
            <a:off x="412236"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5305162" y="3761129"/>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2" name="テキスト プレースホルダー 5"/>
          <p:cNvSpPr>
            <a:spLocks noGrp="1"/>
          </p:cNvSpPr>
          <p:nvPr>
            <p:ph type="body" sz="quarter" idx="16" hasCustomPrompt="1"/>
          </p:nvPr>
        </p:nvSpPr>
        <p:spPr>
          <a:xfrm>
            <a:off x="4702713" y="4805252"/>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7" hasCustomPrompt="1"/>
          </p:nvPr>
        </p:nvSpPr>
        <p:spPr>
          <a:xfrm>
            <a:off x="9595639"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5" name="テキスト プレースホルダー 5"/>
          <p:cNvSpPr>
            <a:spLocks noGrp="1"/>
          </p:cNvSpPr>
          <p:nvPr>
            <p:ph type="body" sz="quarter" idx="18" hasCustomPrompt="1"/>
          </p:nvPr>
        </p:nvSpPr>
        <p:spPr>
          <a:xfrm>
            <a:off x="8993190"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5"/>
          <p:cNvSpPr>
            <a:spLocks noGrp="1"/>
          </p:cNvSpPr>
          <p:nvPr>
            <p:ph type="body" sz="quarter" idx="19" hasCustomPrompt="1"/>
          </p:nvPr>
        </p:nvSpPr>
        <p:spPr>
          <a:xfrm>
            <a:off x="13886115" y="3776691"/>
            <a:ext cx="3510390" cy="766708"/>
          </a:xfrm>
          <a:noFill/>
        </p:spPr>
        <p:txBody>
          <a:bodyPr anchor="ctr">
            <a:noAutofit/>
          </a:bodyPr>
          <a:lstStyle>
            <a:lvl1pPr algn="ctr">
              <a:lnSpc>
                <a:spcPct val="100000"/>
              </a:lnSpc>
              <a:spcBef>
                <a:spcPts val="0"/>
              </a:spcBef>
              <a:defRPr sz="3600" spc="0">
                <a:solidFill>
                  <a:schemeClr val="tx1"/>
                </a:solidFill>
                <a:effectLst/>
              </a:defRPr>
            </a:lvl1pPr>
          </a:lstStyle>
          <a:p>
            <a:pPr lvl="0"/>
            <a:r>
              <a:rPr kumimoji="1" lang="en-US" altLang="ja-JP" dirty="0"/>
              <a:t>TEXT HERE</a:t>
            </a:r>
          </a:p>
        </p:txBody>
      </p:sp>
      <p:sp>
        <p:nvSpPr>
          <p:cNvPr id="38" name="テキスト プレースホルダー 5"/>
          <p:cNvSpPr>
            <a:spLocks noGrp="1"/>
          </p:cNvSpPr>
          <p:nvPr>
            <p:ph type="body" sz="quarter" idx="20" hasCustomPrompt="1"/>
          </p:nvPr>
        </p:nvSpPr>
        <p:spPr>
          <a:xfrm>
            <a:off x="13283666" y="4820814"/>
            <a:ext cx="4157844" cy="2813523"/>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04233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
                                            <p:txEl>
                                              <p:pRg st="0" end="0"/>
                                            </p:txEl>
                                          </p:spTgt>
                                        </p:tgtEl>
                                        <p:attrNameLst>
                                          <p:attrName>style.visibility</p:attrName>
                                        </p:attrNameLst>
                                      </p:cBhvr>
                                      <p:to>
                                        <p:strVal val="visible"/>
                                      </p:to>
                                    </p:set>
                                    <p:animEffect transition="in" filter="wipe(left)">
                                      <p:cBhvr>
                                        <p:cTn id="20" dur="250"/>
                                        <p:tgtEl>
                                          <p:spTgt spid="29">
                                            <p:txEl>
                                              <p:pRg st="0" end="0"/>
                                            </p:txEl>
                                          </p:spTgt>
                                        </p:tgtEl>
                                      </p:cBhvr>
                                    </p:animEffect>
                                  </p:childTnLst>
                                </p:cTn>
                              </p:par>
                            </p:childTnLst>
                          </p:cTn>
                        </p:par>
                        <p:par>
                          <p:cTn id="21" fill="hold">
                            <p:stCondLst>
                              <p:cond delay="1250"/>
                            </p:stCondLst>
                            <p:childTnLst>
                              <p:par>
                                <p:cTn id="22" presetID="2" presetClass="entr" presetSubtype="8" decel="100000" fill="hold" grpId="0" nodeType="afterEffect">
                                  <p:stCondLst>
                                    <p:cond delay="250"/>
                                  </p:stCondLst>
                                  <p:childTnLst>
                                    <p:set>
                                      <p:cBhvr>
                                        <p:cTn id="23" dur="1" fill="hold">
                                          <p:stCondLst>
                                            <p:cond delay="0"/>
                                          </p:stCondLst>
                                        </p:cTn>
                                        <p:tgtEl>
                                          <p:spTgt spid="31">
                                            <p:txEl>
                                              <p:pRg st="0" end="0"/>
                                            </p:txEl>
                                          </p:spTgt>
                                        </p:tgtEl>
                                        <p:attrNameLst>
                                          <p:attrName>style.visibility</p:attrName>
                                        </p:attrNameLst>
                                      </p:cBhvr>
                                      <p:to>
                                        <p:strVal val="visible"/>
                                      </p:to>
                                    </p:set>
                                    <p:anim calcmode="lin" valueType="num">
                                      <p:cBhvr additive="base">
                                        <p:cTn id="24"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1">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0-#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wipe(left)">
                                      <p:cBhvr>
                                        <p:cTn id="33" dur="250"/>
                                        <p:tgtEl>
                                          <p:spTgt spid="32">
                                            <p:txEl>
                                              <p:pRg st="0" end="0"/>
                                            </p:txEl>
                                          </p:spTgt>
                                        </p:tgtEl>
                                      </p:cBhvr>
                                    </p:animEffect>
                                  </p:childTnLst>
                                </p:cTn>
                              </p:par>
                            </p:childTnLst>
                          </p:cTn>
                        </p:par>
                        <p:par>
                          <p:cTn id="34" fill="hold">
                            <p:stCondLst>
                              <p:cond delay="2250"/>
                            </p:stCondLst>
                            <p:childTnLst>
                              <p:par>
                                <p:cTn id="35" presetID="2" presetClass="entr" presetSubtype="8" decel="100000" fill="hold" grpId="0" nodeType="afterEffect">
                                  <p:stCondLst>
                                    <p:cond delay="250"/>
                                  </p:stCondLst>
                                  <p:childTnLst>
                                    <p:set>
                                      <p:cBhvr>
                                        <p:cTn id="36" dur="1" fill="hold">
                                          <p:stCondLst>
                                            <p:cond delay="0"/>
                                          </p:stCondLst>
                                        </p:cTn>
                                        <p:tgtEl>
                                          <p:spTgt spid="34">
                                            <p:txEl>
                                              <p:pRg st="0" end="0"/>
                                            </p:txEl>
                                          </p:spTgt>
                                        </p:tgtEl>
                                        <p:attrNameLst>
                                          <p:attrName>style.visibility</p:attrName>
                                        </p:attrNameLst>
                                      </p:cBhvr>
                                      <p:to>
                                        <p:strVal val="visible"/>
                                      </p:to>
                                    </p:set>
                                    <p:anim calcmode="lin" valueType="num">
                                      <p:cBhvr additive="base">
                                        <p:cTn id="37"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25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35">
                                            <p:txEl>
                                              <p:pRg st="0" end="0"/>
                                            </p:txEl>
                                          </p:spTgt>
                                        </p:tgtEl>
                                        <p:attrNameLst>
                                          <p:attrName>style.visibility</p:attrName>
                                        </p:attrNameLst>
                                      </p:cBhvr>
                                      <p:to>
                                        <p:strVal val="visible"/>
                                      </p:to>
                                    </p:set>
                                    <p:animEffect transition="in" filter="wipe(left)">
                                      <p:cBhvr>
                                        <p:cTn id="46" dur="250"/>
                                        <p:tgtEl>
                                          <p:spTgt spid="35">
                                            <p:txEl>
                                              <p:pRg st="0" end="0"/>
                                            </p:txEl>
                                          </p:spTgt>
                                        </p:tgtEl>
                                      </p:cBhvr>
                                    </p:animEffect>
                                  </p:childTnLst>
                                </p:cTn>
                              </p:par>
                            </p:childTnLst>
                          </p:cTn>
                        </p:par>
                        <p:par>
                          <p:cTn id="47" fill="hold">
                            <p:stCondLst>
                              <p:cond delay="3250"/>
                            </p:stCondLst>
                            <p:childTnLst>
                              <p:par>
                                <p:cTn id="48" presetID="2" presetClass="entr" presetSubtype="8" decel="100000" fill="hold" grpId="0" nodeType="afterEffect">
                                  <p:stCondLst>
                                    <p:cond delay="250"/>
                                  </p:stCondLst>
                                  <p:childTnLst>
                                    <p:set>
                                      <p:cBhvr>
                                        <p:cTn id="49" dur="1" fill="hold">
                                          <p:stCondLst>
                                            <p:cond delay="0"/>
                                          </p:stCondLst>
                                        </p:cTn>
                                        <p:tgtEl>
                                          <p:spTgt spid="37">
                                            <p:txEl>
                                              <p:pRg st="0" end="0"/>
                                            </p:txEl>
                                          </p:spTgt>
                                        </p:tgtEl>
                                        <p:attrNameLst>
                                          <p:attrName>style.visibility</p:attrName>
                                        </p:attrNameLst>
                                      </p:cBhvr>
                                      <p:to>
                                        <p:strVal val="visible"/>
                                      </p:to>
                                    </p:set>
                                    <p:anim calcmode="lin" valueType="num">
                                      <p:cBhvr additive="base">
                                        <p:cTn id="50"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7">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38">
                                            <p:txEl>
                                              <p:pRg st="0" end="0"/>
                                            </p:txEl>
                                          </p:spTgt>
                                        </p:tgtEl>
                                        <p:attrNameLst>
                                          <p:attrName>style.visibility</p:attrName>
                                        </p:attrNameLst>
                                      </p:cBhvr>
                                      <p:to>
                                        <p:strVal val="visible"/>
                                      </p:to>
                                    </p:set>
                                    <p:animEffect transition="in" filter="wipe(left)">
                                      <p:cBhvr>
                                        <p:cTn id="59" dur="25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19" grpId="0" animBg="1"/>
      <p:bldP spid="22" grpId="0" animBg="1"/>
      <p:bldP spid="23" grpId="0" animBg="1"/>
      <p:bldP spid="18" grpId="0" build="p">
        <p:tmplLst>
          <p:tmpl lvl="1">
            <p:tnLst>
              <p:par>
                <p:cTn presetID="2" presetClass="entr" presetSubtype="8"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250"/>
                        <p:tgtEl>
                          <p:spTgt spid="29"/>
                        </p:tgtEl>
                      </p:cBhvr>
                    </p:animEffect>
                  </p:childTnLst>
                </p:cTn>
              </p:par>
            </p:tnLst>
          </p:tmpl>
        </p:tmplLst>
      </p:bldP>
      <p:bldP spid="31" grpId="0" build="p">
        <p:tmplLst>
          <p:tmpl lvl="1">
            <p:tnLst>
              <p:par>
                <p:cTn presetID="2" presetClass="entr" presetSubtype="8" decel="10000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4" grpId="0" build="p">
        <p:tmplLst>
          <p:tmpl lvl="1">
            <p:tnLst>
              <p:par>
                <p:cTn presetID="2" presetClass="entr" presetSubtype="8"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7" grpId="0" build="p">
        <p:tmplLst>
          <p:tmpl lvl="1">
            <p:tnLst>
              <p:par>
                <p:cTn presetID="2" presetClass="entr" presetSubtype="8"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250"/>
                        <p:tgtEl>
                          <p:spTgt spid="3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lin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068832"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02221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19" hasCustomPrompt="1"/>
          </p:nvPr>
        </p:nvSpPr>
        <p:spPr>
          <a:xfrm>
            <a:off x="4915745" y="6778284"/>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6775939"/>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5757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8" decel="100000" fill="hold" nodeType="afterEffect">
                                  <p:stCondLst>
                                    <p:cond delay="25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23">
                                            <p:txEl>
                                              <p:pRg st="0" end="0"/>
                                            </p:txEl>
                                          </p:spTgt>
                                        </p:tgtEl>
                                        <p:attrNameLst>
                                          <p:attrName>style.visibility</p:attrName>
                                        </p:attrNameLst>
                                      </p:cBhvr>
                                      <p:to>
                                        <p:strVal val="visible"/>
                                      </p:to>
                                    </p:set>
                                    <p:anim calcmode="lin" valueType="num">
                                      <p:cBhvr additive="base">
                                        <p:cTn id="33"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250"/>
                            </p:stCondLst>
                            <p:childTnLst>
                              <p:par>
                                <p:cTn id="36" presetID="2" presetClass="entr" presetSubtype="4" decel="10000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8">
                                            <p:txEl>
                                              <p:pRg st="0" end="0"/>
                                            </p:txEl>
                                          </p:spTgt>
                                        </p:tgtEl>
                                        <p:attrNameLst>
                                          <p:attrName>style.visibility</p:attrName>
                                        </p:attrNameLst>
                                      </p:cBhvr>
                                      <p:to>
                                        <p:strVal val="visible"/>
                                      </p:to>
                                    </p:set>
                                    <p:anim calcmode="lin" valueType="num">
                                      <p:cBhvr additive="base">
                                        <p:cTn id="4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2750"/>
                            </p:stCondLst>
                            <p:childTnLst>
                              <p:par>
                                <p:cTn id="45" presetID="2" presetClass="entr" presetSubtype="8" decel="100000" fill="hold" nodeType="after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50"/>
                                  </p:stCondLst>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2" presetClass="entr" presetSubtype="1" decel="10000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ppt_x"/>
                                          </p:val>
                                        </p:tav>
                                        <p:tav tm="100000">
                                          <p:val>
                                            <p:strVal val="#ppt_x"/>
                                          </p:val>
                                        </p:tav>
                                      </p:tavLst>
                                    </p:anim>
                                    <p:anim calcmode="lin" valueType="num">
                                      <p:cBhvr additive="base">
                                        <p:cTn id="57" dur="500" fill="hold"/>
                                        <p:tgtEl>
                                          <p:spTgt spid="17"/>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27">
                                            <p:txEl>
                                              <p:pRg st="0" end="0"/>
                                            </p:txEl>
                                          </p:spTgt>
                                        </p:tgtEl>
                                        <p:attrNameLst>
                                          <p:attrName>style.visibility</p:attrName>
                                        </p:attrNameLst>
                                      </p:cBhvr>
                                      <p:to>
                                        <p:strVal val="visible"/>
                                      </p:to>
                                    </p:set>
                                    <p:anim calcmode="lin" valueType="num">
                                      <p:cBhvr additive="base">
                                        <p:cTn id="6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62" fill="hold">
                            <p:stCondLst>
                              <p:cond delay="4000"/>
                            </p:stCondLst>
                            <p:childTnLst>
                              <p:par>
                                <p:cTn id="63" presetID="2" presetClass="entr" presetSubtype="8" decel="100000" fill="hold" nodeType="afterEffect">
                                  <p:stCondLst>
                                    <p:cond delay="25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0-#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250"/>
                                  </p:stCondLst>
                                  <p:childTnLst>
                                    <p:set>
                                      <p:cBhvr>
                                        <p:cTn id="68" dur="1" fill="hold">
                                          <p:stCondLst>
                                            <p:cond delay="0"/>
                                          </p:stCondLst>
                                        </p:cTn>
                                        <p:tgtEl>
                                          <p:spTgt spid="25">
                                            <p:txEl>
                                              <p:pRg st="0" end="0"/>
                                            </p:txEl>
                                          </p:spTgt>
                                        </p:tgtEl>
                                        <p:attrNameLst>
                                          <p:attrName>style.visibility</p:attrName>
                                        </p:attrNameLst>
                                      </p:cBhvr>
                                      <p:to>
                                        <p:strVal val="visible"/>
                                      </p:to>
                                    </p:set>
                                    <p:anim calcmode="lin" valueType="num">
                                      <p:cBhvr additive="base">
                                        <p:cTn id="6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 presetClass="entr" presetSubtype="4" decel="100000"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9">
                                            <p:txEl>
                                              <p:pRg st="0" end="0"/>
                                            </p:txEl>
                                          </p:spTgt>
                                        </p:tgtEl>
                                        <p:attrNameLst>
                                          <p:attrName>style.visibility</p:attrName>
                                        </p:attrNameLst>
                                      </p:cBhvr>
                                      <p:to>
                                        <p:strVal val="visible"/>
                                      </p:to>
                                    </p:set>
                                    <p:anim calcmode="lin" valueType="num">
                                      <p:cBhvr additive="base">
                                        <p:cTn id="7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leline 2 - 1">
    <p:spTree>
      <p:nvGrpSpPr>
        <p:cNvPr id="1" name=""/>
        <p:cNvGrpSpPr/>
        <p:nvPr/>
      </p:nvGrpSpPr>
      <p:grpSpPr>
        <a:xfrm>
          <a:off x="0" y="0"/>
          <a:ext cx="0" cy="0"/>
          <a:chOff x="0" y="0"/>
          <a:chExt cx="0" cy="0"/>
        </a:xfrm>
      </p:grpSpPr>
      <p:sp>
        <p:nvSpPr>
          <p:cNvPr id="12" name="図プレースホルダー 11"/>
          <p:cNvSpPr>
            <a:spLocks noGrp="1"/>
          </p:cNvSpPr>
          <p:nvPr>
            <p:ph type="pic" sz="quarter" idx="15" hasCustomPrompt="1"/>
          </p:nvPr>
        </p:nvSpPr>
        <p:spPr>
          <a:xfrm>
            <a:off x="203234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p:cNvSpPr/>
          <p:nvPr userDrawn="1"/>
        </p:nvSpPr>
        <p:spPr>
          <a:xfrm>
            <a:off x="113231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5"/>
          <p:cNvSpPr>
            <a:spLocks noGrp="1"/>
          </p:cNvSpPr>
          <p:nvPr>
            <p:ph type="body" sz="quarter" idx="14"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29385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0" name="図プレースホルダー 11"/>
          <p:cNvSpPr>
            <a:spLocks noGrp="1"/>
          </p:cNvSpPr>
          <p:nvPr>
            <p:ph type="pic" sz="quarter" idx="16" hasCustomPrompt="1"/>
          </p:nvPr>
        </p:nvSpPr>
        <p:spPr>
          <a:xfrm>
            <a:off x="7590464"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1" name="正方形/長方形 10"/>
          <p:cNvSpPr/>
          <p:nvPr userDrawn="1"/>
        </p:nvSpPr>
        <p:spPr>
          <a:xfrm rot="10800000">
            <a:off x="6690433"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959655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3" name="テキスト プレースホルダー 5"/>
          <p:cNvSpPr>
            <a:spLocks noGrp="1"/>
          </p:cNvSpPr>
          <p:nvPr>
            <p:ph type="body" sz="quarter" idx="18" hasCustomPrompt="1"/>
          </p:nvPr>
        </p:nvSpPr>
        <p:spPr>
          <a:xfrm>
            <a:off x="6851974"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図プレースホルダー 11"/>
          <p:cNvSpPr>
            <a:spLocks noGrp="1"/>
          </p:cNvSpPr>
          <p:nvPr>
            <p:ph type="pic" sz="quarter" idx="19" hasCustomPrompt="1"/>
          </p:nvPr>
        </p:nvSpPr>
        <p:spPr>
          <a:xfrm>
            <a:off x="1319358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5" name="正方形/長方形 10"/>
          <p:cNvSpPr/>
          <p:nvPr userDrawn="1"/>
        </p:nvSpPr>
        <p:spPr>
          <a:xfrm>
            <a:off x="1229355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1519967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7" name="テキスト プレースホルダー 5"/>
          <p:cNvSpPr>
            <a:spLocks noGrp="1"/>
          </p:cNvSpPr>
          <p:nvPr>
            <p:ph type="body" sz="quarter" idx="21" hasCustomPrompt="1"/>
          </p:nvPr>
        </p:nvSpPr>
        <p:spPr>
          <a:xfrm>
            <a:off x="1245509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68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 calcmode="lin" valueType="num">
                                      <p:cBhvr additive="base">
                                        <p:cTn id="16"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1" de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27" fill="hold">
                            <p:stCondLst>
                              <p:cond delay="1750"/>
                            </p:stCondLst>
                            <p:childTnLst>
                              <p:par>
                                <p:cTn id="28" presetID="47" presetClass="entr" presetSubtype="0" fill="hold" grpId="0" nodeType="afterEffect">
                                  <p:stCondLst>
                                    <p:cond delay="25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strVal val="#ppt_x"/>
                                          </p:val>
                                        </p:tav>
                                        <p:tav tm="100000">
                                          <p:val>
                                            <p:strVal val="#ppt_x"/>
                                          </p:val>
                                        </p:tav>
                                      </p:tavLst>
                                    </p:anim>
                                    <p:anim calcmode="lin" valueType="num">
                                      <p:cBhvr>
                                        <p:cTn id="32" dur="500" fill="hold"/>
                                        <p:tgtEl>
                                          <p:spTgt spid="30"/>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4" decel="10000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33">
                                            <p:txEl>
                                              <p:pRg st="0" end="0"/>
                                            </p:txEl>
                                          </p:spTgt>
                                        </p:tgtEl>
                                        <p:attrNameLst>
                                          <p:attrName>style.visibility</p:attrName>
                                        </p:attrNameLst>
                                      </p:cBhvr>
                                      <p:to>
                                        <p:strVal val="visible"/>
                                      </p:to>
                                    </p:set>
                                    <p:anim calcmode="lin" valueType="num">
                                      <p:cBhvr additive="base">
                                        <p:cTn id="4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42" presetClass="entr" presetSubtype="0" fill="hold" grpId="0" nodeType="afterEffect">
                                  <p:stCondLst>
                                    <p:cond delay="25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anim calcmode="lin" valueType="num">
                                      <p:cBhvr>
                                        <p:cTn id="50" dur="500" fill="hold"/>
                                        <p:tgtEl>
                                          <p:spTgt spid="34"/>
                                        </p:tgtEl>
                                        <p:attrNameLst>
                                          <p:attrName>ppt_x</p:attrName>
                                        </p:attrNameLst>
                                      </p:cBhvr>
                                      <p:tavLst>
                                        <p:tav tm="0">
                                          <p:val>
                                            <p:strVal val="#ppt_x"/>
                                          </p:val>
                                        </p:tav>
                                        <p:tav tm="100000">
                                          <p:val>
                                            <p:strVal val="#ppt_x"/>
                                          </p:val>
                                        </p:tav>
                                      </p:tavLst>
                                    </p:anim>
                                    <p:anim calcmode="lin" valueType="num">
                                      <p:cBhvr>
                                        <p:cTn id="51" dur="500" fill="hold"/>
                                        <p:tgtEl>
                                          <p:spTgt spid="34"/>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36">
                                            <p:txEl>
                                              <p:pRg st="0" end="0"/>
                                            </p:txEl>
                                          </p:spTgt>
                                        </p:tgtEl>
                                        <p:attrNameLst>
                                          <p:attrName>style.visibility</p:attrName>
                                        </p:attrNameLst>
                                      </p:cBhvr>
                                      <p:to>
                                        <p:strVal val="visible"/>
                                      </p:to>
                                    </p:set>
                                    <p:anim calcmode="lin" valueType="num">
                                      <p:cBhvr additive="base">
                                        <p:cTn id="54"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1" decel="10000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37">
                                            <p:txEl>
                                              <p:pRg st="0" end="0"/>
                                            </p:txEl>
                                          </p:spTgt>
                                        </p:tgtEl>
                                        <p:attrNameLst>
                                          <p:attrName>style.visibility</p:attrName>
                                        </p:attrNameLst>
                                      </p:cBhvr>
                                      <p:to>
                                        <p:strVal val="visible"/>
                                      </p:to>
                                    </p:set>
                                    <p:anim calcmode="lin" valueType="num">
                                      <p:cBhvr additive="base">
                                        <p:cTn id="63"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animBg="1"/>
      <p:bldP spid="1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30" grpId="0"/>
      <p:bldP spid="31" grpId="0" animBg="1"/>
      <p:bldP spid="32" grpId="0" build="p">
        <p:tmplLst>
          <p:tmpl lvl="1">
            <p:tnLst>
              <p:par>
                <p:cTn presetID="2" presetClass="entr" presetSubtype="8"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leline 2 -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図プレースホルダー 11"/>
          <p:cNvSpPr>
            <a:spLocks noGrp="1"/>
          </p:cNvSpPr>
          <p:nvPr>
            <p:ph type="pic" sz="quarter" idx="16" hasCustomPrompt="1"/>
          </p:nvPr>
        </p:nvSpPr>
        <p:spPr>
          <a:xfrm>
            <a:off x="2032347" y="3046121"/>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1" name="正方形/長方形 10"/>
          <p:cNvSpPr/>
          <p:nvPr userDrawn="1"/>
        </p:nvSpPr>
        <p:spPr>
          <a:xfrm rot="10800000">
            <a:off x="1132316" y="6380695"/>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5"/>
          <p:cNvSpPr>
            <a:spLocks noGrp="1"/>
          </p:cNvSpPr>
          <p:nvPr>
            <p:ph type="body" sz="quarter" idx="17" hasCustomPrompt="1"/>
          </p:nvPr>
        </p:nvSpPr>
        <p:spPr>
          <a:xfrm>
            <a:off x="403843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3" name="テキスト プレースホルダー 5"/>
          <p:cNvSpPr>
            <a:spLocks noGrp="1"/>
          </p:cNvSpPr>
          <p:nvPr>
            <p:ph type="body" sz="quarter" idx="18" hasCustomPrompt="1"/>
          </p:nvPr>
        </p:nvSpPr>
        <p:spPr>
          <a:xfrm>
            <a:off x="1293857" y="6785740"/>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図プレースホルダー 11"/>
          <p:cNvSpPr>
            <a:spLocks noGrp="1"/>
          </p:cNvSpPr>
          <p:nvPr>
            <p:ph type="pic" sz="quarter" idx="19" hasCustomPrompt="1"/>
          </p:nvPr>
        </p:nvSpPr>
        <p:spPr>
          <a:xfrm>
            <a:off x="7612967" y="5514083"/>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5" name="正方形/長方形 10"/>
          <p:cNvSpPr/>
          <p:nvPr userDrawn="1"/>
        </p:nvSpPr>
        <p:spPr>
          <a:xfrm>
            <a:off x="6712936"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5"/>
          <p:cNvSpPr>
            <a:spLocks noGrp="1"/>
          </p:cNvSpPr>
          <p:nvPr>
            <p:ph type="body" sz="quarter" idx="20" hasCustomPrompt="1"/>
          </p:nvPr>
        </p:nvSpPr>
        <p:spPr>
          <a:xfrm>
            <a:off x="9619055"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37" name="テキスト プレースホルダー 5"/>
          <p:cNvSpPr>
            <a:spLocks noGrp="1"/>
          </p:cNvSpPr>
          <p:nvPr>
            <p:ph type="body" sz="quarter" idx="21" hasCustomPrompt="1"/>
          </p:nvPr>
        </p:nvSpPr>
        <p:spPr>
          <a:xfrm>
            <a:off x="6874477" y="3024555"/>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図プレースホルダー 11"/>
          <p:cNvSpPr>
            <a:spLocks noGrp="1"/>
          </p:cNvSpPr>
          <p:nvPr>
            <p:ph type="pic" sz="quarter" idx="22" hasCustomPrompt="1"/>
          </p:nvPr>
        </p:nvSpPr>
        <p:spPr>
          <a:xfrm>
            <a:off x="13193587" y="3046122"/>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19" name="正方形/長方形 10"/>
          <p:cNvSpPr/>
          <p:nvPr userDrawn="1"/>
        </p:nvSpPr>
        <p:spPr>
          <a:xfrm rot="10800000">
            <a:off x="12293556" y="6380696"/>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5"/>
          <p:cNvSpPr>
            <a:spLocks noGrp="1"/>
          </p:cNvSpPr>
          <p:nvPr>
            <p:ph type="body" sz="quarter" idx="23" hasCustomPrompt="1"/>
          </p:nvPr>
        </p:nvSpPr>
        <p:spPr>
          <a:xfrm>
            <a:off x="15199675" y="5413396"/>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1" name="テキスト プレースホルダー 5"/>
          <p:cNvSpPr>
            <a:spLocks noGrp="1"/>
          </p:cNvSpPr>
          <p:nvPr>
            <p:ph type="body" sz="quarter" idx="24" hasCustomPrompt="1"/>
          </p:nvPr>
        </p:nvSpPr>
        <p:spPr>
          <a:xfrm>
            <a:off x="12455097" y="6785741"/>
            <a:ext cx="4558246" cy="1800664"/>
          </a:xfrm>
          <a:noFill/>
        </p:spPr>
        <p:txBody>
          <a:bodyPr anchor="ctr">
            <a:noAutofit/>
          </a:bodyPr>
          <a:lstStyle>
            <a:lvl1pPr marL="360000" indent="-360000" algn="l">
              <a:lnSpc>
                <a:spcPct val="110000"/>
              </a:lnSpc>
              <a:spcBef>
                <a:spcPts val="600"/>
              </a:spcBef>
              <a:buClr>
                <a:schemeClr val="tx1">
                  <a:lumMod val="50000"/>
                </a:schemeClr>
              </a:buClr>
              <a:buFont typeface="Wingdings" panose="05000000000000000000" pitchFamily="2" charset="2"/>
              <a:buChar char="u"/>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07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2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32">
                                            <p:txEl>
                                              <p:pRg st="0" end="0"/>
                                            </p:txEl>
                                          </p:spTgt>
                                        </p:tgtEl>
                                        <p:attrNameLst>
                                          <p:attrName>style.visibility</p:attrName>
                                        </p:attrNameLst>
                                      </p:cBhvr>
                                      <p:to>
                                        <p:strVal val="visible"/>
                                      </p:to>
                                    </p:set>
                                    <p:anim calcmode="lin" valueType="num">
                                      <p:cBhvr additive="base">
                                        <p:cTn id="16"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2" presetClass="entr" presetSubtype="4" decel="10000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 calcmode="lin" valueType="num">
                                      <p:cBhvr additive="base">
                                        <p:cTn id="2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36">
                                            <p:txEl>
                                              <p:pRg st="0" end="0"/>
                                            </p:txEl>
                                          </p:spTgt>
                                        </p:tgtEl>
                                        <p:attrNameLst>
                                          <p:attrName>style.visibility</p:attrName>
                                        </p:attrNameLst>
                                      </p:cBhvr>
                                      <p:to>
                                        <p:strVal val="visible"/>
                                      </p:to>
                                    </p:set>
                                    <p:anim calcmode="lin" valueType="num">
                                      <p:cBhvr additive="base">
                                        <p:cTn id="35"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 presetClass="entr" presetSubtype="1" de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 calcmode="lin" valueType="num">
                                      <p:cBhvr additive="base">
                                        <p:cTn id="44"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46" fill="hold">
                            <p:stCondLst>
                              <p:cond delay="3000"/>
                            </p:stCondLst>
                            <p:childTnLst>
                              <p:par>
                                <p:cTn id="47" presetID="47" presetClass="entr" presetSubtype="0" fill="hold" grpId="0" nodeType="afterEffect">
                                  <p:stCondLst>
                                    <p:cond delay="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750"/>
                            </p:stCondLst>
                            <p:childTnLst>
                              <p:par>
                                <p:cTn id="57" presetID="2" presetClass="entr" presetSubtype="4" decel="10000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 calcmode="lin" valueType="num">
                                      <p:cBhvr additive="base">
                                        <p:cTn id="6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p:bldP spid="31" grpId="0" animBg="1"/>
      <p:bldP spid="32" grpId="0" build="p">
        <p:tmplLst>
          <p:tmpl lvl="1">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animBg="1"/>
      <p:bldP spid="36" grpId="0" build="p">
        <p:tmplLst>
          <p:tmpl lvl="1">
            <p:tnLst>
              <p:par>
                <p:cTn presetID="2" presetClass="entr" presetSubtype="8"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18" grpId="0"/>
      <p:bldP spid="19" grpId="0" animBg="1"/>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正方形/長方形 4"/>
          <p:cNvSpPr/>
          <p:nvPr userDrawn="1"/>
        </p:nvSpPr>
        <p:spPr>
          <a:xfrm>
            <a:off x="0" y="5514083"/>
            <a:ext cx="18286413" cy="63752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3142641" y="5607446"/>
            <a:ext cx="450794" cy="450794"/>
          </a:xfrm>
          <a:prstGeom prst="rect">
            <a:avLst/>
          </a:prstGeom>
        </p:spPr>
      </p:pic>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6956665" y="5607446"/>
            <a:ext cx="450794" cy="450794"/>
          </a:xfrm>
          <a:prstGeom prst="rect">
            <a:avLst/>
          </a:prstGeom>
        </p:spPr>
      </p:pic>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0770689" y="5607446"/>
            <a:ext cx="450794" cy="450794"/>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900000">
            <a:off x="14584714" y="5607446"/>
            <a:ext cx="450794" cy="450794"/>
          </a:xfrm>
          <a:prstGeom prst="rect">
            <a:avLst/>
          </a:prstGeom>
        </p:spPr>
      </p:pic>
      <p:sp>
        <p:nvSpPr>
          <p:cNvPr id="11" name="正方形/長方形 10"/>
          <p:cNvSpPr/>
          <p:nvPr userDrawn="1"/>
        </p:nvSpPr>
        <p:spPr>
          <a:xfrm>
            <a:off x="907291" y="2915310"/>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8"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a:off x="4746785" y="6380695"/>
            <a:ext cx="4905545" cy="2363204"/>
          </a:xfrm>
          <a:custGeom>
            <a:avLst/>
            <a:gdLst/>
            <a:ahLst/>
            <a:cxnLst/>
            <a:rect l="l" t="t" r="r" b="b"/>
            <a:pathLst>
              <a:path w="4905545" h="2363204">
                <a:moveTo>
                  <a:pt x="2441072" y="0"/>
                </a:moveTo>
                <a:lnTo>
                  <a:pt x="2610998" y="292975"/>
                </a:lnTo>
                <a:lnTo>
                  <a:pt x="4905545" y="292975"/>
                </a:lnTo>
                <a:lnTo>
                  <a:pt x="4905545" y="2363204"/>
                </a:lnTo>
                <a:lnTo>
                  <a:pt x="0" y="2363204"/>
                </a:lnTo>
                <a:lnTo>
                  <a:pt x="0" y="292975"/>
                </a:lnTo>
                <a:lnTo>
                  <a:pt x="2271147"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8543313" y="2893249"/>
            <a:ext cx="4905545" cy="2363204"/>
          </a:xfrm>
          <a:custGeom>
            <a:avLst/>
            <a:gdLst/>
            <a:ahLst/>
            <a:cxnLst/>
            <a:rect l="l" t="t" r="r" b="b"/>
            <a:pathLst>
              <a:path w="4905545" h="2363204">
                <a:moveTo>
                  <a:pt x="0" y="0"/>
                </a:moveTo>
                <a:lnTo>
                  <a:pt x="4905545" y="0"/>
                </a:lnTo>
                <a:lnTo>
                  <a:pt x="4905545" y="2070229"/>
                </a:lnTo>
                <a:lnTo>
                  <a:pt x="2634399" y="2070229"/>
                </a:lnTo>
                <a:lnTo>
                  <a:pt x="2464473" y="2363204"/>
                </a:lnTo>
                <a:lnTo>
                  <a:pt x="2294547" y="2070229"/>
                </a:lnTo>
                <a:lnTo>
                  <a:pt x="0" y="2070229"/>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userDrawn="1"/>
        </p:nvSpPr>
        <p:spPr>
          <a:xfrm>
            <a:off x="12371407" y="6363972"/>
            <a:ext cx="4905545" cy="2363204"/>
          </a:xfrm>
          <a:custGeom>
            <a:avLst/>
            <a:gdLst/>
            <a:ahLst/>
            <a:cxnLst/>
            <a:rect l="l" t="t" r="r" b="b"/>
            <a:pathLst>
              <a:path w="4905545" h="2363204">
                <a:moveTo>
                  <a:pt x="2441071" y="0"/>
                </a:moveTo>
                <a:lnTo>
                  <a:pt x="2610997" y="292975"/>
                </a:lnTo>
                <a:lnTo>
                  <a:pt x="4905545" y="292975"/>
                </a:lnTo>
                <a:lnTo>
                  <a:pt x="4905545" y="2363204"/>
                </a:lnTo>
                <a:lnTo>
                  <a:pt x="0" y="2363204"/>
                </a:lnTo>
                <a:lnTo>
                  <a:pt x="0" y="292975"/>
                </a:lnTo>
                <a:lnTo>
                  <a:pt x="2271145" y="292975"/>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5"/>
          <p:cNvSpPr>
            <a:spLocks noGrp="1"/>
          </p:cNvSpPr>
          <p:nvPr>
            <p:ph type="body" sz="quarter" idx="14" hasCustomPrompt="1"/>
          </p:nvPr>
        </p:nvSpPr>
        <p:spPr>
          <a:xfrm>
            <a:off x="3616458"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3" name="テキスト プレースホルダー 5"/>
          <p:cNvSpPr>
            <a:spLocks noGrp="1"/>
          </p:cNvSpPr>
          <p:nvPr>
            <p:ph type="body" sz="quarter" idx="15" hasCustomPrompt="1"/>
          </p:nvPr>
        </p:nvSpPr>
        <p:spPr>
          <a:xfrm>
            <a:off x="7430482"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4" name="テキスト プレースホルダー 5"/>
          <p:cNvSpPr>
            <a:spLocks noGrp="1"/>
          </p:cNvSpPr>
          <p:nvPr>
            <p:ph type="body" sz="quarter" idx="16" hasCustomPrompt="1"/>
          </p:nvPr>
        </p:nvSpPr>
        <p:spPr>
          <a:xfrm>
            <a:off x="11244506"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5" name="テキスト プレースホルダー 5"/>
          <p:cNvSpPr>
            <a:spLocks noGrp="1"/>
          </p:cNvSpPr>
          <p:nvPr>
            <p:ph type="body" sz="quarter" idx="17" hasCustomPrompt="1"/>
          </p:nvPr>
        </p:nvSpPr>
        <p:spPr>
          <a:xfrm>
            <a:off x="15058530" y="5413395"/>
            <a:ext cx="2404513" cy="766708"/>
          </a:xfrm>
          <a:noFill/>
        </p:spPr>
        <p:txBody>
          <a:bodyPr anchor="ctr">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0000</a:t>
            </a:r>
          </a:p>
        </p:txBody>
      </p:sp>
      <p:sp>
        <p:nvSpPr>
          <p:cNvPr id="26" name="テキスト プレースホルダー 5"/>
          <p:cNvSpPr>
            <a:spLocks noGrp="1"/>
          </p:cNvSpPr>
          <p:nvPr>
            <p:ph type="body" sz="quarter" idx="13" hasCustomPrompt="1"/>
          </p:nvPr>
        </p:nvSpPr>
        <p:spPr>
          <a:xfrm>
            <a:off x="1068832" y="3613330"/>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8" hasCustomPrompt="1"/>
          </p:nvPr>
        </p:nvSpPr>
        <p:spPr>
          <a:xfrm>
            <a:off x="8700938" y="3610985"/>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19" hasCustomPrompt="1"/>
          </p:nvPr>
        </p:nvSpPr>
        <p:spPr>
          <a:xfrm>
            <a:off x="4915745" y="7367059"/>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0" hasCustomPrompt="1"/>
          </p:nvPr>
        </p:nvSpPr>
        <p:spPr>
          <a:xfrm>
            <a:off x="12547851" y="7364714"/>
            <a:ext cx="4558246" cy="1211888"/>
          </a:xfrm>
          <a:noFill/>
        </p:spPr>
        <p:txBody>
          <a:bodyPr anchor="t">
            <a:noAutofit/>
          </a:bodyPr>
          <a:lstStyle>
            <a:lvl1pPr marL="0" indent="0" algn="l">
              <a:lnSpc>
                <a:spcPct val="110000"/>
              </a:lnSpc>
              <a:spcBef>
                <a:spcPts val="600"/>
              </a:spcBef>
              <a:buClr>
                <a:schemeClr val="tx1">
                  <a:lumMod val="50000"/>
                </a:schemeClr>
              </a:buClr>
              <a:buFont typeface="Wingdings" panose="05000000000000000000" pitchFamily="2" charset="2"/>
              <a:buNone/>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1" hasCustomPrompt="1"/>
          </p:nvPr>
        </p:nvSpPr>
        <p:spPr>
          <a:xfrm>
            <a:off x="1068832"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1" name="テキスト プレースホルダー 5"/>
          <p:cNvSpPr>
            <a:spLocks noGrp="1"/>
          </p:cNvSpPr>
          <p:nvPr>
            <p:ph type="body" sz="quarter" idx="22" hasCustomPrompt="1"/>
          </p:nvPr>
        </p:nvSpPr>
        <p:spPr>
          <a:xfrm>
            <a:off x="4909309"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2" name="テキスト プレースホルダー 5"/>
          <p:cNvSpPr>
            <a:spLocks noGrp="1"/>
          </p:cNvSpPr>
          <p:nvPr>
            <p:ph type="body" sz="quarter" idx="23" hasCustomPrompt="1"/>
          </p:nvPr>
        </p:nvSpPr>
        <p:spPr>
          <a:xfrm>
            <a:off x="8700938" y="2983260"/>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テキスト プレースホルダー 5"/>
          <p:cNvSpPr>
            <a:spLocks noGrp="1"/>
          </p:cNvSpPr>
          <p:nvPr>
            <p:ph type="body" sz="quarter" idx="24" hasCustomPrompt="1"/>
          </p:nvPr>
        </p:nvSpPr>
        <p:spPr>
          <a:xfrm>
            <a:off x="12545330" y="6762057"/>
            <a:ext cx="4545505" cy="766708"/>
          </a:xfrm>
          <a:noFill/>
        </p:spPr>
        <p:txBody>
          <a:bodyPr anchor="ctr">
            <a:noAutofit/>
          </a:bodyPr>
          <a:lstStyle>
            <a:lvl1pPr algn="l">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4792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1" decel="10000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26">
                                            <p:txEl>
                                              <p:pRg st="0" end="0"/>
                                            </p:txEl>
                                          </p:spTgt>
                                        </p:tgtEl>
                                        <p:attrNameLst>
                                          <p:attrName>style.visibility</p:attrName>
                                        </p:attrNameLst>
                                      </p:cBhvr>
                                      <p:to>
                                        <p:strVal val="visible"/>
                                      </p:to>
                                    </p:set>
                                    <p:anim calcmode="lin" valueType="num">
                                      <p:cBhvr additive="base">
                                        <p:cTn id="2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1500"/>
                            </p:stCondLst>
                            <p:childTnLst>
                              <p:par>
                                <p:cTn id="31" presetID="2" presetClass="entr" presetSubtype="8" decel="100000" fill="hold" nodeType="afterEffect">
                                  <p:stCondLst>
                                    <p:cond delay="25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23">
                                            <p:txEl>
                                              <p:pRg st="0" end="0"/>
                                            </p:txEl>
                                          </p:spTgt>
                                        </p:tgtEl>
                                        <p:attrNameLst>
                                          <p:attrName>style.visibility</p:attrName>
                                        </p:attrNameLst>
                                      </p:cBhvr>
                                      <p:to>
                                        <p:strVal val="visible"/>
                                      </p:to>
                                    </p:set>
                                    <p:anim calcmode="lin" valueType="num">
                                      <p:cBhvr additive="base">
                                        <p:cTn id="37"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2750"/>
                            </p:stCondLst>
                            <p:childTnLst>
                              <p:par>
                                <p:cTn id="53" presetID="2" presetClass="entr" presetSubtype="8" decel="100000" fill="hold"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0-#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250"/>
                                  </p:stCondLst>
                                  <p:childTnLst>
                                    <p:set>
                                      <p:cBhvr>
                                        <p:cTn id="58" dur="1" fill="hold">
                                          <p:stCondLst>
                                            <p:cond delay="0"/>
                                          </p:stCondLst>
                                        </p:cTn>
                                        <p:tgtEl>
                                          <p:spTgt spid="24">
                                            <p:txEl>
                                              <p:pRg st="0" end="0"/>
                                            </p:txEl>
                                          </p:spTgt>
                                        </p:tgtEl>
                                        <p:attrNameLst>
                                          <p:attrName>style.visibility</p:attrName>
                                        </p:attrNameLst>
                                      </p:cBhvr>
                                      <p:to>
                                        <p:strVal val="visible"/>
                                      </p:to>
                                    </p:set>
                                    <p:anim calcmode="lin" valueType="num">
                                      <p:cBhvr additive="base">
                                        <p:cTn id="59"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1" decel="10000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0"/>
                                  </p:stCondLst>
                                  <p:childTnLst>
                                    <p:set>
                                      <p:cBhvr>
                                        <p:cTn id="67" dur="1" fill="hold">
                                          <p:stCondLst>
                                            <p:cond delay="0"/>
                                          </p:stCondLst>
                                        </p:cTn>
                                        <p:tgtEl>
                                          <p:spTgt spid="27">
                                            <p:txEl>
                                              <p:pRg st="0" end="0"/>
                                            </p:txEl>
                                          </p:spTgt>
                                        </p:tgtEl>
                                        <p:attrNameLst>
                                          <p:attrName>style.visibility</p:attrName>
                                        </p:attrNameLst>
                                      </p:cBhvr>
                                      <p:to>
                                        <p:strVal val="visible"/>
                                      </p:to>
                                    </p:set>
                                    <p:anim calcmode="lin" valueType="num">
                                      <p:cBhvr additive="base">
                                        <p:cTn id="6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7">
                                            <p:txEl>
                                              <p:pRg st="0" end="0"/>
                                            </p:txEl>
                                          </p:spTgt>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 calcmode="lin" valueType="num">
                                      <p:cBhvr additive="base">
                                        <p:cTn id="72"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8" decel="100000" fill="hold" nodeType="afterEffect">
                                  <p:stCondLst>
                                    <p:cond delay="25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fill="hold"/>
                                        <p:tgtEl>
                                          <p:spTgt spid="10"/>
                                        </p:tgtEl>
                                        <p:attrNameLst>
                                          <p:attrName>ppt_x</p:attrName>
                                        </p:attrNameLst>
                                      </p:cBhvr>
                                      <p:tavLst>
                                        <p:tav tm="0">
                                          <p:val>
                                            <p:strVal val="0-#ppt_w/2"/>
                                          </p:val>
                                        </p:tav>
                                        <p:tav tm="100000">
                                          <p:val>
                                            <p:strVal val="#ppt_x"/>
                                          </p:val>
                                        </p:tav>
                                      </p:tavLst>
                                    </p:anim>
                                    <p:anim calcmode="lin" valueType="num">
                                      <p:cBhvr additive="base">
                                        <p:cTn id="78" dur="500" fill="hold"/>
                                        <p:tgtEl>
                                          <p:spTgt spid="10"/>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childTnLst>
                                    <p:set>
                                      <p:cBhvr>
                                        <p:cTn id="80" dur="1" fill="hold">
                                          <p:stCondLst>
                                            <p:cond delay="0"/>
                                          </p:stCondLst>
                                        </p:cTn>
                                        <p:tgtEl>
                                          <p:spTgt spid="25">
                                            <p:txEl>
                                              <p:pRg st="0" end="0"/>
                                            </p:txEl>
                                          </p:spTgt>
                                        </p:tgtEl>
                                        <p:attrNameLst>
                                          <p:attrName>style.visibility</p:attrName>
                                        </p:attrNameLst>
                                      </p:cBhvr>
                                      <p:to>
                                        <p:strVal val="visible"/>
                                      </p:to>
                                    </p:set>
                                    <p:anim calcmode="lin" valueType="num">
                                      <p:cBhvr additive="base">
                                        <p:cTn id="8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83" fill="hold">
                            <p:stCondLst>
                              <p:cond delay="4750"/>
                            </p:stCondLst>
                            <p:childTnLst>
                              <p:par>
                                <p:cTn id="84" presetID="2" presetClass="entr" presetSubtype="4" decel="100000"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ppt_x"/>
                                          </p:val>
                                        </p:tav>
                                        <p:tav tm="100000">
                                          <p:val>
                                            <p:strVal val="#ppt_x"/>
                                          </p:val>
                                        </p:tav>
                                      </p:tavLst>
                                    </p:anim>
                                    <p:anim calcmode="lin" valueType="num">
                                      <p:cBhvr additive="base">
                                        <p:cTn id="87" dur="500" fill="hold"/>
                                        <p:tgtEl>
                                          <p:spTgt spid="21"/>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 calcmode="lin" valueType="num">
                                      <p:cBhvr additive="base">
                                        <p:cTn id="9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3">
                                            <p:txEl>
                                              <p:pRg st="0" end="0"/>
                                            </p:txEl>
                                          </p:spTgt>
                                        </p:tgtEl>
                                        <p:attrNameLst>
                                          <p:attrName>style.visibility</p:attrName>
                                        </p:attrNameLst>
                                      </p:cBhvr>
                                      <p:to>
                                        <p:strVal val="visible"/>
                                      </p:to>
                                    </p:set>
                                    <p:anim calcmode="lin" valueType="num">
                                      <p:cBhvr additive="base">
                                        <p:cTn id="9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animBg="1"/>
      <p:bldP spid="17" grpId="0" animBg="1"/>
      <p:bldP spid="21" grpId="0" animBg="1"/>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rot="-180000">
            <a:off x="668304" y="555289"/>
            <a:ext cx="17023562" cy="9132506"/>
          </a:xfrm>
          <a:effectLst>
            <a:outerShdw blurRad="50800" dist="101600" dir="2700000" algn="tl" rotWithShape="0">
              <a:prstClr val="black">
                <a:alpha val="40000"/>
              </a:prstClr>
            </a:outerShdw>
          </a:effectLst>
        </p:spPr>
        <p:txBody>
          <a:bodyPr/>
          <a:lstStyle>
            <a:lvl1pPr>
              <a:defRPr baseline="0"/>
            </a:lvl1pPr>
          </a:lstStyle>
          <a:p>
            <a:r>
              <a:rPr kumimoji="1" lang="en-US" altLang="ja-JP" dirty="0"/>
              <a:t>Add an image here</a:t>
            </a:r>
            <a:endParaRPr kumimoji="1" lang="ja-JP" altLang="en-US" dirty="0"/>
          </a:p>
        </p:txBody>
      </p:sp>
      <p:sp>
        <p:nvSpPr>
          <p:cNvPr id="14" name="テキスト プレースホルダー 13"/>
          <p:cNvSpPr>
            <a:spLocks noGrp="1"/>
          </p:cNvSpPr>
          <p:nvPr>
            <p:ph type="body" sz="quarter" idx="11" hasCustomPrompt="1"/>
          </p:nvPr>
        </p:nvSpPr>
        <p:spPr>
          <a:xfrm>
            <a:off x="1" y="7168725"/>
            <a:ext cx="18286412" cy="2197247"/>
          </a:xfrm>
          <a:blipFill>
            <a:blip r:embed="rId2"/>
            <a:stretch>
              <a:fillRect/>
            </a:stretch>
          </a:blipFill>
        </p:spPr>
        <p:txBody>
          <a:body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2712946" y="7888805"/>
            <a:ext cx="15206235" cy="1260140"/>
          </a:xfrm>
          <a:prstGeom prst="rect">
            <a:avLst/>
          </a:prstGeom>
        </p:spPr>
        <p:txBody>
          <a:bodyPr anchor="ctr">
            <a:noAutofit/>
          </a:bodyPr>
          <a:lstStyle>
            <a:lvl1pPr algn="l">
              <a:defRPr sz="6600" kern="0" spc="1000" baseline="0">
                <a:solidFill>
                  <a:schemeClr val="bg1"/>
                </a:solidFill>
                <a:effectLst>
                  <a:outerShdw blurRad="50800" dist="25400" dir="2700000" algn="tl" rotWithShape="0">
                    <a:schemeClr val="tx1">
                      <a:alpha val="40000"/>
                    </a:schemeClr>
                  </a:outerShdw>
                </a:effectLst>
              </a:defRPr>
            </a:lvl1pPr>
          </a:lstStyle>
          <a:p>
            <a:r>
              <a:rPr kumimoji="1" lang="en-US" altLang="ja-JP" dirty="0"/>
              <a:t>SUBSECTION NAME</a:t>
            </a:r>
            <a:endParaRPr kumimoji="1" lang="ja-JP" altLang="en-US" dirty="0"/>
          </a:p>
        </p:txBody>
      </p:sp>
      <p:sp>
        <p:nvSpPr>
          <p:cNvPr id="5" name="テキスト プレースホルダー 5"/>
          <p:cNvSpPr>
            <a:spLocks noGrp="1"/>
          </p:cNvSpPr>
          <p:nvPr>
            <p:ph type="body" sz="quarter" idx="12" hasCustomPrompt="1"/>
          </p:nvPr>
        </p:nvSpPr>
        <p:spPr>
          <a:xfrm>
            <a:off x="2712945" y="7528765"/>
            <a:ext cx="14740451" cy="575841"/>
          </a:xfrm>
        </p:spPr>
        <p:txBody>
          <a:bodyPr>
            <a:noAutofit/>
          </a:bodyPr>
          <a:lstStyle>
            <a:lvl1pPr algn="l">
              <a:spcBef>
                <a:spcPts val="0"/>
              </a:spcBef>
              <a:defRPr sz="2800" spc="600" baseline="0">
                <a:solidFill>
                  <a:schemeClr val="bg2"/>
                </a:solidFill>
                <a:effectLst>
                  <a:outerShdw blurRad="50800" dist="38100" dir="2700000" algn="tl" rotWithShape="0">
                    <a:schemeClr val="tx1">
                      <a:alpha val="75000"/>
                    </a:schemeClr>
                  </a:outerShdw>
                </a:effectLst>
              </a:defRPr>
            </a:lvl1pPr>
          </a:lstStyle>
          <a:p>
            <a:pPr lvl="0"/>
            <a:r>
              <a:rPr kumimoji="1" lang="en-US" altLang="ja-JP" dirty="0"/>
              <a:t>SECTION NUMBER</a:t>
            </a:r>
            <a:endParaRPr kumimoji="1" lang="ja-JP" altLang="en-US" dirty="0"/>
          </a:p>
        </p:txBody>
      </p:sp>
      <p:sp>
        <p:nvSpPr>
          <p:cNvPr id="6" name="図プレースホルダー 7"/>
          <p:cNvSpPr>
            <a:spLocks noGrp="1"/>
          </p:cNvSpPr>
          <p:nvPr>
            <p:ph type="pic" sz="quarter" idx="15" hasCustomPrompt="1"/>
          </p:nvPr>
        </p:nvSpPr>
        <p:spPr>
          <a:xfrm rot="21600000">
            <a:off x="952296" y="7483759"/>
            <a:ext cx="1575175" cy="1573323"/>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91462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st 1">
    <p:spTree>
      <p:nvGrpSpPr>
        <p:cNvPr id="1" name=""/>
        <p:cNvGrpSpPr/>
        <p:nvPr/>
      </p:nvGrpSpPr>
      <p:grpSpPr>
        <a:xfrm>
          <a:off x="0" y="0"/>
          <a:ext cx="0" cy="0"/>
          <a:chOff x="0" y="0"/>
          <a:chExt cx="0" cy="0"/>
        </a:xfrm>
      </p:grpSpPr>
      <p:sp>
        <p:nvSpPr>
          <p:cNvPr id="23" name="正方形/長方形 22"/>
          <p:cNvSpPr/>
          <p:nvPr userDrawn="1"/>
        </p:nvSpPr>
        <p:spPr>
          <a:xfrm>
            <a:off x="0" y="7244820"/>
            <a:ext cx="18286413" cy="161632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正方形/長方形 5"/>
          <p:cNvSpPr/>
          <p:nvPr userDrawn="1"/>
        </p:nvSpPr>
        <p:spPr>
          <a:xfrm>
            <a:off x="0" y="2867148"/>
            <a:ext cx="18286413" cy="419101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図プレースホルダー 7"/>
          <p:cNvSpPr>
            <a:spLocks noGrp="1"/>
          </p:cNvSpPr>
          <p:nvPr>
            <p:ph type="pic" sz="quarter" idx="16" hasCustomPrompt="1"/>
          </p:nvPr>
        </p:nvSpPr>
        <p:spPr>
          <a:xfrm rot="21600000">
            <a:off x="1942406" y="3446045"/>
            <a:ext cx="585753" cy="585065"/>
          </a:xfrm>
        </p:spPr>
        <p:txBody>
          <a:bodyPr>
            <a:normAutofit/>
          </a:bodyPr>
          <a:lstStyle>
            <a:lvl1pPr>
              <a:defRPr sz="1800"/>
            </a:lvl1pPr>
          </a:lstStyle>
          <a:p>
            <a:r>
              <a:rPr kumimoji="1" lang="en-US" altLang="ja-JP" dirty="0"/>
              <a:t> </a:t>
            </a:r>
            <a:endParaRPr kumimoji="1" lang="ja-JP" altLang="en-US" dirty="0"/>
          </a:p>
        </p:txBody>
      </p:sp>
      <p:sp>
        <p:nvSpPr>
          <p:cNvPr id="8" name="テキスト プレースホルダー 5"/>
          <p:cNvSpPr>
            <a:spLocks noGrp="1"/>
          </p:cNvSpPr>
          <p:nvPr>
            <p:ph type="body" sz="quarter" idx="19" hasCustomPrompt="1"/>
          </p:nvPr>
        </p:nvSpPr>
        <p:spPr>
          <a:xfrm>
            <a:off x="2546373"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図プレースホルダー 7"/>
          <p:cNvSpPr>
            <a:spLocks noGrp="1"/>
          </p:cNvSpPr>
          <p:nvPr>
            <p:ph type="pic" sz="quarter" idx="20" hasCustomPrompt="1"/>
          </p:nvPr>
        </p:nvSpPr>
        <p:spPr>
          <a:xfrm rot="21600000">
            <a:off x="1943044" y="4670124"/>
            <a:ext cx="585753" cy="585065"/>
          </a:xfrm>
        </p:spPr>
        <p:txBody>
          <a:bodyPr>
            <a:normAutofit/>
          </a:bodyPr>
          <a:lstStyle>
            <a:lvl1pPr>
              <a:defRPr sz="1800"/>
            </a:lvl1pPr>
          </a:lstStyle>
          <a:p>
            <a:r>
              <a:rPr kumimoji="1" lang="en-US" altLang="ja-JP" dirty="0"/>
              <a:t> </a:t>
            </a:r>
            <a:endParaRPr kumimoji="1" lang="ja-JP" altLang="en-US" dirty="0"/>
          </a:p>
        </p:txBody>
      </p:sp>
      <p:sp>
        <p:nvSpPr>
          <p:cNvPr id="13" name="テキスト プレースホルダー 5"/>
          <p:cNvSpPr>
            <a:spLocks noGrp="1"/>
          </p:cNvSpPr>
          <p:nvPr>
            <p:ph type="body" sz="quarter" idx="21" hasCustomPrompt="1"/>
          </p:nvPr>
        </p:nvSpPr>
        <p:spPr>
          <a:xfrm>
            <a:off x="2547011"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4" name="図プレースホルダー 7"/>
          <p:cNvSpPr>
            <a:spLocks noGrp="1"/>
          </p:cNvSpPr>
          <p:nvPr>
            <p:ph type="pic" sz="quarter" idx="22" hasCustomPrompt="1"/>
          </p:nvPr>
        </p:nvSpPr>
        <p:spPr>
          <a:xfrm rot="21600000">
            <a:off x="1942406" y="5894545"/>
            <a:ext cx="585753" cy="585065"/>
          </a:xfrm>
        </p:spPr>
        <p:txBody>
          <a:bodyPr>
            <a:normAutofit/>
          </a:bodyPr>
          <a:lstStyle>
            <a:lvl1pPr>
              <a:defRPr sz="1800"/>
            </a:lvl1pPr>
          </a:lstStyle>
          <a:p>
            <a:r>
              <a:rPr kumimoji="1" lang="en-US" altLang="ja-JP" dirty="0"/>
              <a:t> </a:t>
            </a:r>
            <a:endParaRPr kumimoji="1" lang="ja-JP" altLang="en-US" dirty="0"/>
          </a:p>
        </p:txBody>
      </p:sp>
      <p:sp>
        <p:nvSpPr>
          <p:cNvPr id="15" name="テキスト プレースホルダー 5"/>
          <p:cNvSpPr>
            <a:spLocks noGrp="1"/>
          </p:cNvSpPr>
          <p:nvPr>
            <p:ph type="body" sz="quarter" idx="23" hasCustomPrompt="1"/>
          </p:nvPr>
        </p:nvSpPr>
        <p:spPr>
          <a:xfrm>
            <a:off x="2546373"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6" name="図プレースホルダー 7"/>
          <p:cNvSpPr>
            <a:spLocks noGrp="1"/>
          </p:cNvSpPr>
          <p:nvPr>
            <p:ph type="pic" sz="quarter" idx="24" hasCustomPrompt="1"/>
          </p:nvPr>
        </p:nvSpPr>
        <p:spPr>
          <a:xfrm rot="21600000">
            <a:off x="9548252" y="3446045"/>
            <a:ext cx="585753" cy="585065"/>
          </a:xfrm>
        </p:spPr>
        <p:txBody>
          <a:bodyPr>
            <a:normAutofit/>
          </a:bodyPr>
          <a:lstStyle>
            <a:lvl1pPr>
              <a:defRPr sz="1800"/>
            </a:lvl1pPr>
          </a:lstStyle>
          <a:p>
            <a:r>
              <a:rPr kumimoji="1" lang="en-US" altLang="ja-JP" dirty="0"/>
              <a:t> </a:t>
            </a:r>
            <a:endParaRPr kumimoji="1" lang="ja-JP" altLang="en-US" dirty="0"/>
          </a:p>
        </p:txBody>
      </p:sp>
      <p:sp>
        <p:nvSpPr>
          <p:cNvPr id="17" name="テキスト プレースホルダー 5"/>
          <p:cNvSpPr>
            <a:spLocks noGrp="1"/>
          </p:cNvSpPr>
          <p:nvPr>
            <p:ph type="body" sz="quarter" idx="25" hasCustomPrompt="1"/>
          </p:nvPr>
        </p:nvSpPr>
        <p:spPr>
          <a:xfrm>
            <a:off x="10152219" y="32076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図プレースホルダー 7"/>
          <p:cNvSpPr>
            <a:spLocks noGrp="1"/>
          </p:cNvSpPr>
          <p:nvPr>
            <p:ph type="pic" sz="quarter" idx="26" hasCustomPrompt="1"/>
          </p:nvPr>
        </p:nvSpPr>
        <p:spPr>
          <a:xfrm rot="21600000">
            <a:off x="9548890" y="4670124"/>
            <a:ext cx="585753" cy="585065"/>
          </a:xfrm>
        </p:spPr>
        <p:txBody>
          <a:bodyPr>
            <a:normAutofit/>
          </a:bodyPr>
          <a:lstStyle>
            <a:lvl1pPr>
              <a:defRPr sz="1800"/>
            </a:lvl1pPr>
          </a:lstStyle>
          <a:p>
            <a:r>
              <a:rPr kumimoji="1" lang="en-US" altLang="ja-JP" dirty="0"/>
              <a:t> </a:t>
            </a:r>
            <a:endParaRPr kumimoji="1" lang="ja-JP" altLang="en-US" dirty="0"/>
          </a:p>
        </p:txBody>
      </p:sp>
      <p:sp>
        <p:nvSpPr>
          <p:cNvPr id="19" name="テキスト プレースホルダー 5"/>
          <p:cNvSpPr>
            <a:spLocks noGrp="1"/>
          </p:cNvSpPr>
          <p:nvPr>
            <p:ph type="body" sz="quarter" idx="27" hasCustomPrompt="1"/>
          </p:nvPr>
        </p:nvSpPr>
        <p:spPr>
          <a:xfrm>
            <a:off x="10152857" y="4431737"/>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0" name="図プレースホルダー 7"/>
          <p:cNvSpPr>
            <a:spLocks noGrp="1"/>
          </p:cNvSpPr>
          <p:nvPr>
            <p:ph type="pic" sz="quarter" idx="28" hasCustomPrompt="1"/>
          </p:nvPr>
        </p:nvSpPr>
        <p:spPr>
          <a:xfrm rot="21600000">
            <a:off x="9548252" y="5894545"/>
            <a:ext cx="585753" cy="585065"/>
          </a:xfrm>
        </p:spPr>
        <p:txBody>
          <a:bodyPr>
            <a:normAutofit/>
          </a:bodyPr>
          <a:lstStyle>
            <a:lvl1pPr>
              <a:defRPr sz="1800"/>
            </a:lvl1pPr>
          </a:lstStyle>
          <a:p>
            <a:r>
              <a:rPr kumimoji="1" lang="en-US" altLang="ja-JP" dirty="0"/>
              <a:t> </a:t>
            </a:r>
            <a:endParaRPr kumimoji="1" lang="ja-JP" altLang="en-US" dirty="0"/>
          </a:p>
        </p:txBody>
      </p:sp>
      <p:sp>
        <p:nvSpPr>
          <p:cNvPr id="21" name="テキスト プレースホルダー 5"/>
          <p:cNvSpPr>
            <a:spLocks noGrp="1"/>
          </p:cNvSpPr>
          <p:nvPr>
            <p:ph type="body" sz="quarter" idx="29" hasCustomPrompt="1"/>
          </p:nvPr>
        </p:nvSpPr>
        <p:spPr>
          <a:xfrm>
            <a:off x="10152219" y="5656158"/>
            <a:ext cx="6858884" cy="1078494"/>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13" hasCustomPrompt="1"/>
          </p:nvPr>
        </p:nvSpPr>
        <p:spPr>
          <a:xfrm>
            <a:off x="794779" y="7377906"/>
            <a:ext cx="16696854" cy="1350149"/>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7247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left)">
                                      <p:cBhvr>
                                        <p:cTn id="23" dur="500"/>
                                        <p:tgtEl>
                                          <p:spTgt spid="13">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wipe(left)">
                                      <p:cBhvr>
                                        <p:cTn id="31" dur="500"/>
                                        <p:tgtEl>
                                          <p:spTgt spid="15">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wipe(left)">
                                      <p:cBhvr>
                                        <p:cTn id="39" dur="500"/>
                                        <p:tgtEl>
                                          <p:spTgt spid="17">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left)">
                                      <p:cBhvr>
                                        <p:cTn id="47" dur="500"/>
                                        <p:tgtEl>
                                          <p:spTgt spid="19">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wipe(left)">
                                      <p:cBhvr>
                                        <p:cTn id="55" dur="500"/>
                                        <p:tgtEl>
                                          <p:spTgt spid="21">
                                            <p:txEl>
                                              <p:pRg st="0" end="0"/>
                                            </p:txEl>
                                          </p:spTgt>
                                        </p:tgtEl>
                                      </p:cBhvr>
                                    </p:animEffect>
                                  </p:childTnLst>
                                </p:cTn>
                              </p:par>
                            </p:childTnLst>
                          </p:cTn>
                        </p:par>
                        <p:par>
                          <p:cTn id="56" fill="hold">
                            <p:stCondLst>
                              <p:cond delay="6500"/>
                            </p:stCondLst>
                            <p:childTnLst>
                              <p:par>
                                <p:cTn id="57" presetID="16" presetClass="entr" presetSubtype="37" fill="hold" grpId="0" nodeType="afterEffect">
                                  <p:stCondLst>
                                    <p:cond delay="250"/>
                                  </p:stCondLst>
                                  <p:childTnLst>
                                    <p:set>
                                      <p:cBhvr>
                                        <p:cTn id="58" dur="1" fill="hold">
                                          <p:stCondLst>
                                            <p:cond delay="0"/>
                                          </p:stCondLst>
                                        </p:cTn>
                                        <p:tgtEl>
                                          <p:spTgt spid="23"/>
                                        </p:tgtEl>
                                        <p:attrNameLst>
                                          <p:attrName>style.visibility</p:attrName>
                                        </p:attrNameLst>
                                      </p:cBhvr>
                                      <p:to>
                                        <p:strVal val="visible"/>
                                      </p:to>
                                    </p:set>
                                    <p:animEffect transition="in" filter="barn(outVertical)">
                                      <p:cBhvr>
                                        <p:cTn id="59" dur="500"/>
                                        <p:tgtEl>
                                          <p:spTgt spid="23"/>
                                        </p:tgtEl>
                                      </p:cBhvr>
                                    </p:animEffect>
                                  </p:childTnLst>
                                </p:cTn>
                              </p:par>
                            </p:childTnLst>
                          </p:cTn>
                        </p:par>
                        <p:par>
                          <p:cTn id="60" fill="hold">
                            <p:stCondLst>
                              <p:cond delay="725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animBg="1"/>
      <p:bldP spid="7" grpId="0"/>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1" name="正方形/長方形 20"/>
          <p:cNvSpPr/>
          <p:nvPr userDrawn="1"/>
        </p:nvSpPr>
        <p:spPr>
          <a:xfrm>
            <a:off x="888078" y="2852631"/>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2940814"/>
            <a:ext cx="5732556" cy="1424645"/>
          </a:xfrm>
          <a:prstGeom prst="rect">
            <a:avLst/>
          </a:prstGeom>
        </p:spPr>
      </p:pic>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テキスト プレースホルダー 5"/>
          <p:cNvSpPr>
            <a:spLocks noGrp="1"/>
          </p:cNvSpPr>
          <p:nvPr>
            <p:ph type="body" sz="quarter" idx="21" hasCustomPrompt="1"/>
          </p:nvPr>
        </p:nvSpPr>
        <p:spPr>
          <a:xfrm>
            <a:off x="1120310" y="3020231"/>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8" name="テキスト プレースホルダー 5"/>
          <p:cNvSpPr>
            <a:spLocks noGrp="1"/>
          </p:cNvSpPr>
          <p:nvPr>
            <p:ph type="body" sz="quarter" idx="19" hasCustomPrompt="1"/>
          </p:nvPr>
        </p:nvSpPr>
        <p:spPr>
          <a:xfrm>
            <a:off x="6865256" y="2972087"/>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0" name="正方形/長方形 39"/>
          <p:cNvSpPr/>
          <p:nvPr userDrawn="1"/>
        </p:nvSpPr>
        <p:spPr>
          <a:xfrm>
            <a:off x="888078" y="4945818"/>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図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5034001"/>
            <a:ext cx="5732556" cy="1424645"/>
          </a:xfrm>
          <a:prstGeom prst="rect">
            <a:avLst/>
          </a:prstGeom>
        </p:spPr>
      </p:pic>
      <p:sp>
        <p:nvSpPr>
          <p:cNvPr id="42" name="テキスト プレースホルダー 5"/>
          <p:cNvSpPr>
            <a:spLocks noGrp="1"/>
          </p:cNvSpPr>
          <p:nvPr>
            <p:ph type="body" sz="quarter" idx="22" hasCustomPrompt="1"/>
          </p:nvPr>
        </p:nvSpPr>
        <p:spPr>
          <a:xfrm>
            <a:off x="1120310" y="5113418"/>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3" name="テキスト プレースホルダー 5"/>
          <p:cNvSpPr>
            <a:spLocks noGrp="1"/>
          </p:cNvSpPr>
          <p:nvPr>
            <p:ph type="body" sz="quarter" idx="23" hasCustomPrompt="1"/>
          </p:nvPr>
        </p:nvSpPr>
        <p:spPr>
          <a:xfrm>
            <a:off x="6865256" y="5065274"/>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44" name="正方形/長方形 43"/>
          <p:cNvSpPr/>
          <p:nvPr userDrawn="1"/>
        </p:nvSpPr>
        <p:spPr>
          <a:xfrm>
            <a:off x="888078" y="7022527"/>
            <a:ext cx="16180722" cy="1632283"/>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5" name="図 4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558" y="7110710"/>
            <a:ext cx="5732556" cy="1424645"/>
          </a:xfrm>
          <a:prstGeom prst="rect">
            <a:avLst/>
          </a:prstGeom>
        </p:spPr>
      </p:pic>
      <p:sp>
        <p:nvSpPr>
          <p:cNvPr id="46" name="テキスト プレースホルダー 5"/>
          <p:cNvSpPr>
            <a:spLocks noGrp="1"/>
          </p:cNvSpPr>
          <p:nvPr>
            <p:ph type="body" sz="quarter" idx="24" hasCustomPrompt="1"/>
          </p:nvPr>
        </p:nvSpPr>
        <p:spPr>
          <a:xfrm>
            <a:off x="1120310" y="7190127"/>
            <a:ext cx="5469176" cy="1327468"/>
          </a:xfrm>
          <a:noFill/>
        </p:spPr>
        <p:txBody>
          <a:bodyPr anchor="ctr">
            <a:noAutofit/>
          </a:bodyPr>
          <a:lstStyle>
            <a:lvl1pPr algn="ctr">
              <a:lnSpc>
                <a:spcPct val="100000"/>
              </a:lnSpc>
              <a:spcBef>
                <a:spcPts val="0"/>
              </a:spcBef>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7" name="テキスト プレースホルダー 5"/>
          <p:cNvSpPr>
            <a:spLocks noGrp="1"/>
          </p:cNvSpPr>
          <p:nvPr>
            <p:ph type="body" sz="quarter" idx="25" hasCustomPrompt="1"/>
          </p:nvPr>
        </p:nvSpPr>
        <p:spPr>
          <a:xfrm>
            <a:off x="6865256" y="7141983"/>
            <a:ext cx="9826167" cy="1393372"/>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8670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0-#ppt_w/2"/>
                                          </p:val>
                                        </p:tav>
                                        <p:tav tm="100000">
                                          <p:val>
                                            <p:strVal val="#ppt_x"/>
                                          </p:val>
                                        </p:tav>
                                      </p:tavLst>
                                    </p:anim>
                                    <p:anim calcmode="lin" valueType="num">
                                      <p:cBhvr additive="base">
                                        <p:cTn id="12" dur="500" fill="hold"/>
                                        <p:tgtEl>
                                          <p:spTgt spid="3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Vertical)">
                                      <p:cBhvr>
                                        <p:cTn id="16" dur="500"/>
                                        <p:tgtEl>
                                          <p:spTgt spid="21"/>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500"/>
                                        <p:tgtEl>
                                          <p:spTgt spid="8">
                                            <p:txEl>
                                              <p:pRg st="0" end="0"/>
                                            </p:txEl>
                                          </p:spTgt>
                                        </p:tgtEl>
                                      </p:cBhvr>
                                    </p:animEffect>
                                  </p:childTnLst>
                                </p:cTn>
                              </p:par>
                            </p:childTnLst>
                          </p:cTn>
                        </p:par>
                        <p:par>
                          <p:cTn id="20" fill="hold">
                            <p:stCondLst>
                              <p:cond delay="1250"/>
                            </p:stCondLst>
                            <p:childTnLst>
                              <p:par>
                                <p:cTn id="21" presetID="2" presetClass="entr" presetSubtype="8" decel="100000" fill="hold" grpId="0" nodeType="afterEffect">
                                  <p:stCondLst>
                                    <p:cond delay="250"/>
                                  </p:stCondLst>
                                  <p:childTnLst>
                                    <p:set>
                                      <p:cBhvr>
                                        <p:cTn id="22" dur="1" fill="hold">
                                          <p:stCondLst>
                                            <p:cond delay="0"/>
                                          </p:stCondLst>
                                        </p:cTn>
                                        <p:tgtEl>
                                          <p:spTgt spid="42">
                                            <p:txEl>
                                              <p:pRg st="0" end="0"/>
                                            </p:txEl>
                                          </p:spTgt>
                                        </p:tgtEl>
                                        <p:attrNameLst>
                                          <p:attrName>style.visibility</p:attrName>
                                        </p:attrNameLst>
                                      </p:cBhvr>
                                      <p:to>
                                        <p:strVal val="visible"/>
                                      </p:to>
                                    </p:set>
                                    <p:anim calcmode="lin" valueType="num">
                                      <p:cBhvr additive="base">
                                        <p:cTn id="2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16" presetClass="entr" presetSubtype="37"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arn(outVertical)">
                                      <p:cBhvr>
                                        <p:cTn id="32" dur="500"/>
                                        <p:tgtEl>
                                          <p:spTgt spid="40"/>
                                        </p:tgtEl>
                                      </p:cBhvr>
                                    </p:animEffect>
                                  </p:childTnLst>
                                </p:cTn>
                              </p:par>
                              <p:par>
                                <p:cTn id="33" presetID="22" presetClass="entr" presetSubtype="8" fill="hold" grpId="0" nodeType="withEffect">
                                  <p:stCondLst>
                                    <p:cond delay="250"/>
                                  </p:stCondLst>
                                  <p:childTnLst>
                                    <p:set>
                                      <p:cBhvr>
                                        <p:cTn id="34" dur="1" fill="hold">
                                          <p:stCondLst>
                                            <p:cond delay="0"/>
                                          </p:stCondLst>
                                        </p:cTn>
                                        <p:tgtEl>
                                          <p:spTgt spid="43">
                                            <p:txEl>
                                              <p:pRg st="0" end="0"/>
                                            </p:txEl>
                                          </p:spTgt>
                                        </p:tgtEl>
                                        <p:attrNameLst>
                                          <p:attrName>style.visibility</p:attrName>
                                        </p:attrNameLst>
                                      </p:cBhvr>
                                      <p:to>
                                        <p:strVal val="visible"/>
                                      </p:to>
                                    </p:set>
                                    <p:animEffect transition="in" filter="wipe(left)">
                                      <p:cBhvr>
                                        <p:cTn id="35" dur="500"/>
                                        <p:tgtEl>
                                          <p:spTgt spid="43">
                                            <p:txEl>
                                              <p:pRg st="0" end="0"/>
                                            </p:txEl>
                                          </p:spTgt>
                                        </p:tgtEl>
                                      </p:cBhvr>
                                    </p:animEffect>
                                  </p:childTnLst>
                                </p:cTn>
                              </p:par>
                            </p:childTnLst>
                          </p:cTn>
                        </p:par>
                        <p:par>
                          <p:cTn id="36" fill="hold">
                            <p:stCondLst>
                              <p:cond delay="2750"/>
                            </p:stCondLst>
                            <p:childTnLst>
                              <p:par>
                                <p:cTn id="37" presetID="2" presetClass="entr" presetSubtype="8" decel="100000" fill="hold" grpId="0" nodeType="afterEffect">
                                  <p:stCondLst>
                                    <p:cond delay="250"/>
                                  </p:stCondLst>
                                  <p:childTnLst>
                                    <p:set>
                                      <p:cBhvr>
                                        <p:cTn id="38" dur="1" fill="hold">
                                          <p:stCondLst>
                                            <p:cond delay="0"/>
                                          </p:stCondLst>
                                        </p:cTn>
                                        <p:tgtEl>
                                          <p:spTgt spid="46">
                                            <p:txEl>
                                              <p:pRg st="0" end="0"/>
                                            </p:txEl>
                                          </p:spTgt>
                                        </p:tgtEl>
                                        <p:attrNameLst>
                                          <p:attrName>style.visibility</p:attrName>
                                        </p:attrNameLst>
                                      </p:cBhvr>
                                      <p:to>
                                        <p:strVal val="visible"/>
                                      </p:to>
                                    </p:set>
                                    <p:anim calcmode="lin" valueType="num">
                                      <p:cBhvr additive="base">
                                        <p:cTn id="39" dur="500" fill="hold"/>
                                        <p:tgtEl>
                                          <p:spTgt spid="46">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6">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25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6" presetClass="entr" presetSubtype="37"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outVertical)">
                                      <p:cBhvr>
                                        <p:cTn id="48" dur="500"/>
                                        <p:tgtEl>
                                          <p:spTgt spid="44"/>
                                        </p:tgtEl>
                                      </p:cBhvr>
                                    </p:animEffect>
                                  </p:childTnLst>
                                </p:cTn>
                              </p:par>
                              <p:par>
                                <p:cTn id="49" presetID="22" presetClass="entr" presetSubtype="8" fill="hold" grpId="0" nodeType="withEffect">
                                  <p:stCondLst>
                                    <p:cond delay="250"/>
                                  </p:stCondLst>
                                  <p:childTnLst>
                                    <p:set>
                                      <p:cBhvr>
                                        <p:cTn id="50" dur="1" fill="hold">
                                          <p:stCondLst>
                                            <p:cond delay="0"/>
                                          </p:stCondLst>
                                        </p:cTn>
                                        <p:tgtEl>
                                          <p:spTgt spid="47">
                                            <p:txEl>
                                              <p:pRg st="0" end="0"/>
                                            </p:txEl>
                                          </p:spTgt>
                                        </p:tgtEl>
                                        <p:attrNameLst>
                                          <p:attrName>style.visibility</p:attrName>
                                        </p:attrNameLst>
                                      </p:cBhvr>
                                      <p:to>
                                        <p:strVal val="visible"/>
                                      </p:to>
                                    </p:set>
                                    <p:animEffect transition="in" filter="wipe(left)">
                                      <p:cBhvr>
                                        <p:cTn id="51"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build="p">
        <p:tmplLst>
          <p:tmpl lvl="1">
            <p:tnLst>
              <p:par>
                <p:cTn presetID="2" presetClass="entr" presetSubtype="8"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2" presetClass="entr" presetSubtype="8"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40" grpId="0" animBg="1"/>
      <p:bldP spid="42" grpId="0" build="p">
        <p:tmplLst>
          <p:tmpl lvl="1">
            <p:tnLst>
              <p:par>
                <p:cTn presetID="2" presetClass="entr" presetSubtype="8"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P spid="46" grpId="0" build="p">
        <p:tmplLst>
          <p:tmpl lvl="1">
            <p:tnLst>
              <p:par>
                <p:cTn presetID="2" presetClass="entr" presetSubtype="8"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2" presetClass="entr" presetSubtype="8"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Effect transition="in" filter="wipe(left)">
                      <p:cBhvr>
                        <p:cTn dur="500"/>
                        <p:tgtEl>
                          <p:spTgt spid="47"/>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12" name="正方形/長方形 11"/>
          <p:cNvSpPr/>
          <p:nvPr userDrawn="1"/>
        </p:nvSpPr>
        <p:spPr>
          <a:xfrm>
            <a:off x="888078" y="540721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2048876" y="3206359"/>
            <a:ext cx="2814040" cy="2814040"/>
          </a:xfrm>
          <a:prstGeom prst="rect">
            <a:avLst/>
          </a:prstGeom>
        </p:spPr>
      </p:pic>
      <p:sp>
        <p:nvSpPr>
          <p:cNvPr id="11" name="テキスト プレースホルダー 5"/>
          <p:cNvSpPr>
            <a:spLocks noGrp="1"/>
          </p:cNvSpPr>
          <p:nvPr>
            <p:ph type="body" sz="quarter" idx="21" hasCustomPrompt="1"/>
          </p:nvPr>
        </p:nvSpPr>
        <p:spPr>
          <a:xfrm>
            <a:off x="1956641" y="473813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9" name="図プレースホルダー 7"/>
          <p:cNvSpPr>
            <a:spLocks noGrp="1"/>
          </p:cNvSpPr>
          <p:nvPr>
            <p:ph type="pic" sz="quarter" idx="16" hasCustomPrompt="1"/>
          </p:nvPr>
        </p:nvSpPr>
        <p:spPr>
          <a:xfrm>
            <a:off x="2962451" y="3731272"/>
            <a:ext cx="986889" cy="985730"/>
          </a:xfrm>
        </p:spPr>
        <p:txBody>
          <a:bodyPr>
            <a:normAutofit/>
          </a:bodyPr>
          <a:lstStyle>
            <a:lvl1pPr>
              <a:defRPr sz="1800"/>
            </a:lvl1pPr>
          </a:lstStyle>
          <a:p>
            <a:r>
              <a:rPr kumimoji="1" lang="en-US" altLang="ja-JP" dirty="0"/>
              <a:t>Icon</a:t>
            </a:r>
            <a:endParaRPr kumimoji="1" lang="ja-JP" altLang="en-US" dirty="0"/>
          </a:p>
        </p:txBody>
      </p:sp>
      <p:sp>
        <p:nvSpPr>
          <p:cNvPr id="23" name="テキスト プレースホルダー 5"/>
          <p:cNvSpPr>
            <a:spLocks noGrp="1"/>
          </p:cNvSpPr>
          <p:nvPr>
            <p:ph type="body" sz="quarter" idx="26" hasCustomPrompt="1"/>
          </p:nvPr>
        </p:nvSpPr>
        <p:spPr>
          <a:xfrm>
            <a:off x="1108228" y="662433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24" name="正方形/長方形 23"/>
          <p:cNvSpPr/>
          <p:nvPr userDrawn="1"/>
        </p:nvSpPr>
        <p:spPr>
          <a:xfrm>
            <a:off x="6601706"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5" name="図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762504" y="3227489"/>
            <a:ext cx="2814040" cy="2814040"/>
          </a:xfrm>
          <a:prstGeom prst="rect">
            <a:avLst/>
          </a:prstGeom>
        </p:spPr>
      </p:pic>
      <p:sp>
        <p:nvSpPr>
          <p:cNvPr id="27" name="テキスト プレースホルダー 5"/>
          <p:cNvSpPr>
            <a:spLocks noGrp="1"/>
          </p:cNvSpPr>
          <p:nvPr>
            <p:ph type="body" sz="quarter" idx="27" hasCustomPrompt="1"/>
          </p:nvPr>
        </p:nvSpPr>
        <p:spPr>
          <a:xfrm>
            <a:off x="7670269"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8" name="図プレースホルダー 7"/>
          <p:cNvSpPr>
            <a:spLocks noGrp="1"/>
          </p:cNvSpPr>
          <p:nvPr>
            <p:ph type="pic" sz="quarter" idx="28" hasCustomPrompt="1"/>
          </p:nvPr>
        </p:nvSpPr>
        <p:spPr>
          <a:xfrm>
            <a:off x="8676079" y="3752402"/>
            <a:ext cx="986889" cy="985730"/>
          </a:xfrm>
        </p:spPr>
        <p:txBody>
          <a:bodyPr>
            <a:normAutofit/>
          </a:bodyPr>
          <a:lstStyle>
            <a:lvl1pPr>
              <a:defRPr sz="1800"/>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29" hasCustomPrompt="1"/>
          </p:nvPr>
        </p:nvSpPr>
        <p:spPr>
          <a:xfrm>
            <a:off x="6821856"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
        <p:nvSpPr>
          <p:cNvPr id="30" name="正方形/長方形 29"/>
          <p:cNvSpPr/>
          <p:nvPr userDrawn="1"/>
        </p:nvSpPr>
        <p:spPr>
          <a:xfrm>
            <a:off x="12315333" y="5428343"/>
            <a:ext cx="5135637" cy="3307479"/>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1" name="図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13476131" y="3227489"/>
            <a:ext cx="2814040" cy="2814040"/>
          </a:xfrm>
          <a:prstGeom prst="rect">
            <a:avLst/>
          </a:prstGeom>
        </p:spPr>
      </p:pic>
      <p:sp>
        <p:nvSpPr>
          <p:cNvPr id="32" name="テキスト プレースホルダー 5"/>
          <p:cNvSpPr>
            <a:spLocks noGrp="1"/>
          </p:cNvSpPr>
          <p:nvPr>
            <p:ph type="body" sz="quarter" idx="30" hasCustomPrompt="1"/>
          </p:nvPr>
        </p:nvSpPr>
        <p:spPr>
          <a:xfrm>
            <a:off x="13383896" y="4759262"/>
            <a:ext cx="2998511" cy="907237"/>
          </a:xfrm>
          <a:noFill/>
        </p:spPr>
        <p:txBody>
          <a:bodyPr anchor="t">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1" hasCustomPrompt="1"/>
          </p:nvPr>
        </p:nvSpPr>
        <p:spPr>
          <a:xfrm>
            <a:off x="14389706" y="3752402"/>
            <a:ext cx="986889" cy="985730"/>
          </a:xfrm>
        </p:spPr>
        <p:txBody>
          <a:bodyPr>
            <a:normAutofit/>
          </a:bodyPr>
          <a:lstStyle>
            <a:lvl1pPr>
              <a:defRPr sz="1800"/>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2" hasCustomPrompt="1"/>
          </p:nvPr>
        </p:nvSpPr>
        <p:spPr>
          <a:xfrm>
            <a:off x="12535483" y="6645466"/>
            <a:ext cx="4695334" cy="1933796"/>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spTree>
    <p:extLst>
      <p:ext uri="{BB962C8B-B14F-4D97-AF65-F5344CB8AC3E}">
        <p14:creationId xmlns:p14="http://schemas.microsoft.com/office/powerpoint/2010/main" val="2464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p:cTn id="13"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6" dur="500"/>
                                        <p:tgtEl>
                                          <p:spTgt spid="11">
                                            <p:txEl>
                                              <p:pRg st="0" end="0"/>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 calcmode="lin" valueType="num">
                                      <p:cBhvr>
                                        <p:cTn id="21" dur="500" fill="hold"/>
                                        <p:tgtEl>
                                          <p:spTgt spid="19"/>
                                        </p:tgtEl>
                                        <p:attrNameLst>
                                          <p:attrName>style.rotation</p:attrName>
                                        </p:attrNameLst>
                                      </p:cBhvr>
                                      <p:tavLst>
                                        <p:tav tm="0">
                                          <p:val>
                                            <p:fltVal val="90"/>
                                          </p:val>
                                        </p:tav>
                                        <p:tav tm="100000">
                                          <p:val>
                                            <p:fltVal val="0"/>
                                          </p:val>
                                        </p:tav>
                                      </p:tavLst>
                                    </p:anim>
                                    <p:animEffect transition="in" filter="fade">
                                      <p:cBhvr>
                                        <p:cTn id="22" dur="500"/>
                                        <p:tgtEl>
                                          <p:spTgt spid="19"/>
                                        </p:tgtEl>
                                      </p:cBhvr>
                                    </p:animEffect>
                                  </p:childTnLst>
                                </p:cTn>
                              </p:par>
                            </p:childTnLst>
                          </p:cTn>
                        </p:par>
                        <p:par>
                          <p:cTn id="23" fill="hold">
                            <p:stCondLst>
                              <p:cond delay="500"/>
                            </p:stCondLst>
                            <p:childTnLst>
                              <p:par>
                                <p:cTn id="24" presetID="16" presetClass="entr" presetSubtype="37" fill="hold" grpId="0" nodeType="after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barn(outVertical)">
                                      <p:cBhvr>
                                        <p:cTn id="26" dur="500"/>
                                        <p:tgtEl>
                                          <p:spTgt spid="12"/>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1750"/>
                            </p:stCondLst>
                            <p:childTnLst>
                              <p:par>
                                <p:cTn id="32" presetID="31" presetClass="entr" presetSubtype="0" fill="hold" nodeType="afterEffect">
                                  <p:stCondLst>
                                    <p:cond delay="25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 calcmode="lin" valueType="num">
                                      <p:cBhvr>
                                        <p:cTn id="36" dur="500" fill="hold"/>
                                        <p:tgtEl>
                                          <p:spTgt spid="25"/>
                                        </p:tgtEl>
                                        <p:attrNameLst>
                                          <p:attrName>style.rotation</p:attrName>
                                        </p:attrNameLst>
                                      </p:cBhvr>
                                      <p:tavLst>
                                        <p:tav tm="0">
                                          <p:val>
                                            <p:fltVal val="90"/>
                                          </p:val>
                                        </p:tav>
                                        <p:tav tm="100000">
                                          <p:val>
                                            <p:fltVal val="0"/>
                                          </p:val>
                                        </p:tav>
                                      </p:tavLst>
                                    </p:anim>
                                    <p:animEffect transition="in" filter="fade">
                                      <p:cBhvr>
                                        <p:cTn id="37" dur="500"/>
                                        <p:tgtEl>
                                          <p:spTgt spid="25"/>
                                        </p:tgtEl>
                                      </p:cBhvr>
                                    </p:animEffect>
                                  </p:childTnLst>
                                </p:cTn>
                              </p:par>
                              <p:par>
                                <p:cTn id="38" presetID="31" presetClass="entr" presetSubtype="0" fill="hold" grpId="0" nodeType="withEffect">
                                  <p:stCondLst>
                                    <p:cond delay="250"/>
                                  </p:stCondLst>
                                  <p:childTnLst>
                                    <p:set>
                                      <p:cBhvr>
                                        <p:cTn id="39" dur="1" fill="hold">
                                          <p:stCondLst>
                                            <p:cond delay="0"/>
                                          </p:stCondLst>
                                        </p:cTn>
                                        <p:tgtEl>
                                          <p:spTgt spid="27">
                                            <p:txEl>
                                              <p:pRg st="0" end="0"/>
                                            </p:txEl>
                                          </p:spTgt>
                                        </p:tgtEl>
                                        <p:attrNameLst>
                                          <p:attrName>style.visibility</p:attrName>
                                        </p:attrNameLst>
                                      </p:cBhvr>
                                      <p:to>
                                        <p:strVal val="visible"/>
                                      </p:to>
                                    </p:set>
                                    <p:anim calcmode="lin" valueType="num">
                                      <p:cBhvr>
                                        <p:cTn id="40"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7">
                                            <p:txEl>
                                              <p:pRg st="0" end="0"/>
                                            </p:txEl>
                                          </p:spTgt>
                                        </p:tgtEl>
                                        <p:attrNameLst>
                                          <p:attrName>ppt_h</p:attrName>
                                        </p:attrNameLst>
                                      </p:cBhvr>
                                      <p:tavLst>
                                        <p:tav tm="0">
                                          <p:val>
                                            <p:fltVal val="0"/>
                                          </p:val>
                                        </p:tav>
                                        <p:tav tm="100000">
                                          <p:val>
                                            <p:strVal val="#ppt_h"/>
                                          </p:val>
                                        </p:tav>
                                      </p:tavLst>
                                    </p:anim>
                                    <p:anim calcmode="lin" valueType="num">
                                      <p:cBhvr>
                                        <p:cTn id="42" dur="500" fill="hold"/>
                                        <p:tgtEl>
                                          <p:spTgt spid="27">
                                            <p:txEl>
                                              <p:pRg st="0" end="0"/>
                                            </p:txEl>
                                          </p:spTgt>
                                        </p:tgtEl>
                                        <p:attrNameLst>
                                          <p:attrName>style.rotation</p:attrName>
                                        </p:attrNameLst>
                                      </p:cBhvr>
                                      <p:tavLst>
                                        <p:tav tm="0">
                                          <p:val>
                                            <p:fltVal val="90"/>
                                          </p:val>
                                        </p:tav>
                                        <p:tav tm="100000">
                                          <p:val>
                                            <p:fltVal val="0"/>
                                          </p:val>
                                        </p:tav>
                                      </p:tavLst>
                                    </p:anim>
                                    <p:animEffect transition="in" filter="fade">
                                      <p:cBhvr>
                                        <p:cTn id="43" dur="500"/>
                                        <p:tgtEl>
                                          <p:spTgt spid="27">
                                            <p:txEl>
                                              <p:pRg st="0" end="0"/>
                                            </p:txEl>
                                          </p:spTgt>
                                        </p:tgtEl>
                                      </p:cBhvr>
                                    </p:animEffect>
                                  </p:childTnLst>
                                </p:cTn>
                              </p:par>
                              <p:par>
                                <p:cTn id="44" presetID="31" presetClass="entr" presetSubtype="0" fill="hold" grpId="0" nodeType="withEffect">
                                  <p:stCondLst>
                                    <p:cond delay="2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 calcmode="lin" valueType="num">
                                      <p:cBhvr>
                                        <p:cTn id="48" dur="500" fill="hold"/>
                                        <p:tgtEl>
                                          <p:spTgt spid="28"/>
                                        </p:tgtEl>
                                        <p:attrNameLst>
                                          <p:attrName>style.rotation</p:attrName>
                                        </p:attrNameLst>
                                      </p:cBhvr>
                                      <p:tavLst>
                                        <p:tav tm="0">
                                          <p:val>
                                            <p:fltVal val="90"/>
                                          </p:val>
                                        </p:tav>
                                        <p:tav tm="100000">
                                          <p:val>
                                            <p:fltVal val="0"/>
                                          </p:val>
                                        </p:tav>
                                      </p:tavLst>
                                    </p:anim>
                                    <p:animEffect transition="in" filter="fade">
                                      <p:cBhvr>
                                        <p:cTn id="49" dur="500"/>
                                        <p:tgtEl>
                                          <p:spTgt spid="28"/>
                                        </p:tgtEl>
                                      </p:cBhvr>
                                    </p:animEffect>
                                  </p:childTnLst>
                                </p:cTn>
                              </p:par>
                            </p:childTnLst>
                          </p:cTn>
                        </p:par>
                        <p:par>
                          <p:cTn id="50" fill="hold">
                            <p:stCondLst>
                              <p:cond delay="2500"/>
                            </p:stCondLst>
                            <p:childTnLst>
                              <p:par>
                                <p:cTn id="51" presetID="16" presetClass="entr" presetSubtype="37" fill="hold" grpId="0" nodeType="afterEffect">
                                  <p:stCondLst>
                                    <p:cond delay="250"/>
                                  </p:stCondLst>
                                  <p:childTnLst>
                                    <p:set>
                                      <p:cBhvr>
                                        <p:cTn id="52" dur="1" fill="hold">
                                          <p:stCondLst>
                                            <p:cond delay="0"/>
                                          </p:stCondLst>
                                        </p:cTn>
                                        <p:tgtEl>
                                          <p:spTgt spid="24"/>
                                        </p:tgtEl>
                                        <p:attrNameLst>
                                          <p:attrName>style.visibility</p:attrName>
                                        </p:attrNameLst>
                                      </p:cBhvr>
                                      <p:to>
                                        <p:strVal val="visible"/>
                                      </p:to>
                                    </p:set>
                                    <p:animEffect transition="in" filter="barn(outVertical)">
                                      <p:cBhvr>
                                        <p:cTn id="53" dur="500"/>
                                        <p:tgtEl>
                                          <p:spTgt spid="24"/>
                                        </p:tgtEl>
                                      </p:cBhvr>
                                    </p:animEffect>
                                  </p:childTnLst>
                                </p:cTn>
                              </p:par>
                            </p:childTnLst>
                          </p:cTn>
                        </p:par>
                        <p:par>
                          <p:cTn id="54" fill="hold">
                            <p:stCondLst>
                              <p:cond delay="3250"/>
                            </p:stCondLst>
                            <p:childTnLst>
                              <p:par>
                                <p:cTn id="55" presetID="22" presetClass="entr" presetSubtype="8"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par>
                          <p:cTn id="58" fill="hold">
                            <p:stCondLst>
                              <p:cond delay="3750"/>
                            </p:stCondLst>
                            <p:childTnLst>
                              <p:par>
                                <p:cTn id="59" presetID="31" presetClass="entr" presetSubtype="0" fill="hold" nodeType="after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 calcmode="lin" valueType="num">
                                      <p:cBhvr>
                                        <p:cTn id="63" dur="500" fill="hold"/>
                                        <p:tgtEl>
                                          <p:spTgt spid="31"/>
                                        </p:tgtEl>
                                        <p:attrNameLst>
                                          <p:attrName>style.rotation</p:attrName>
                                        </p:attrNameLst>
                                      </p:cBhvr>
                                      <p:tavLst>
                                        <p:tav tm="0">
                                          <p:val>
                                            <p:fltVal val="90"/>
                                          </p:val>
                                        </p:tav>
                                        <p:tav tm="100000">
                                          <p:val>
                                            <p:fltVal val="0"/>
                                          </p:val>
                                        </p:tav>
                                      </p:tavLst>
                                    </p:anim>
                                    <p:animEffect transition="in" filter="fade">
                                      <p:cBhvr>
                                        <p:cTn id="64" dur="500"/>
                                        <p:tgtEl>
                                          <p:spTgt spid="31"/>
                                        </p:tgtEl>
                                      </p:cBhvr>
                                    </p:animEffect>
                                  </p:childTnLst>
                                </p:cTn>
                              </p:par>
                              <p:par>
                                <p:cTn id="65" presetID="31"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p:cTn id="67"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69" dur="500" fill="hold"/>
                                        <p:tgtEl>
                                          <p:spTgt spid="32">
                                            <p:txEl>
                                              <p:pRg st="0" end="0"/>
                                            </p:txEl>
                                          </p:spTgt>
                                        </p:tgtEl>
                                        <p:attrNameLst>
                                          <p:attrName>style.rotation</p:attrName>
                                        </p:attrNameLst>
                                      </p:cBhvr>
                                      <p:tavLst>
                                        <p:tav tm="0">
                                          <p:val>
                                            <p:fltVal val="90"/>
                                          </p:val>
                                        </p:tav>
                                        <p:tav tm="100000">
                                          <p:val>
                                            <p:fltVal val="0"/>
                                          </p:val>
                                        </p:tav>
                                      </p:tavLst>
                                    </p:anim>
                                    <p:animEffect transition="in" filter="fade">
                                      <p:cBhvr>
                                        <p:cTn id="70" dur="500"/>
                                        <p:tgtEl>
                                          <p:spTgt spid="32">
                                            <p:txEl>
                                              <p:pRg st="0" end="0"/>
                                            </p:txEl>
                                          </p:spTgt>
                                        </p:tgtEl>
                                      </p:cBhvr>
                                    </p:animEffect>
                                  </p:childTnLst>
                                </p:cTn>
                              </p:par>
                              <p:par>
                                <p:cTn id="71" presetID="31" presetClass="entr" presetSubtype="0" fill="hold" grpId="0" nodeType="withEffect">
                                  <p:stCondLst>
                                    <p:cond delay="25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 calcmode="lin" valueType="num">
                                      <p:cBhvr>
                                        <p:cTn id="75" dur="500" fill="hold"/>
                                        <p:tgtEl>
                                          <p:spTgt spid="33"/>
                                        </p:tgtEl>
                                        <p:attrNameLst>
                                          <p:attrName>style.rotation</p:attrName>
                                        </p:attrNameLst>
                                      </p:cBhvr>
                                      <p:tavLst>
                                        <p:tav tm="0">
                                          <p:val>
                                            <p:fltVal val="90"/>
                                          </p:val>
                                        </p:tav>
                                        <p:tav tm="100000">
                                          <p:val>
                                            <p:fltVal val="0"/>
                                          </p:val>
                                        </p:tav>
                                      </p:tavLst>
                                    </p:anim>
                                    <p:animEffect transition="in" filter="fade">
                                      <p:cBhvr>
                                        <p:cTn id="76" dur="500"/>
                                        <p:tgtEl>
                                          <p:spTgt spid="33"/>
                                        </p:tgtEl>
                                      </p:cBhvr>
                                    </p:animEffect>
                                  </p:childTnLst>
                                </p:cTn>
                              </p:par>
                            </p:childTnLst>
                          </p:cTn>
                        </p:par>
                        <p:par>
                          <p:cTn id="77" fill="hold">
                            <p:stCondLst>
                              <p:cond delay="4500"/>
                            </p:stCondLst>
                            <p:childTnLst>
                              <p:par>
                                <p:cTn id="78" presetID="16" presetClass="entr" presetSubtype="37" fill="hold" grpId="0" nodeType="afterEffect">
                                  <p:stCondLst>
                                    <p:cond delay="250"/>
                                  </p:stCondLst>
                                  <p:childTnLst>
                                    <p:set>
                                      <p:cBhvr>
                                        <p:cTn id="79" dur="1" fill="hold">
                                          <p:stCondLst>
                                            <p:cond delay="0"/>
                                          </p:stCondLst>
                                        </p:cTn>
                                        <p:tgtEl>
                                          <p:spTgt spid="30"/>
                                        </p:tgtEl>
                                        <p:attrNameLst>
                                          <p:attrName>style.visibility</p:attrName>
                                        </p:attrNameLst>
                                      </p:cBhvr>
                                      <p:to>
                                        <p:strVal val="visible"/>
                                      </p:to>
                                    </p:set>
                                    <p:animEffect transition="in" filter="barn(outVertical)">
                                      <p:cBhvr>
                                        <p:cTn id="80" dur="500"/>
                                        <p:tgtEl>
                                          <p:spTgt spid="30"/>
                                        </p:tgtEl>
                                      </p:cBhvr>
                                    </p:animEffect>
                                  </p:childTnLst>
                                </p:cTn>
                              </p:par>
                            </p:childTnLst>
                          </p:cTn>
                        </p:par>
                        <p:par>
                          <p:cTn id="81" fill="hold">
                            <p:stCondLst>
                              <p:cond delay="5250"/>
                            </p:stCondLst>
                            <p:childTnLst>
                              <p:par>
                                <p:cTn id="82" presetID="22" presetClass="entr" presetSubtype="8"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build="p">
        <p:tmplLst>
          <p:tmpl lvl="1">
            <p:tnLst>
              <p:par>
                <p:cTn presetID="31"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 calcmode="lin" valueType="num">
                      <p:cBhvr>
                        <p:cTn dur="500" fill="hold"/>
                        <p:tgtEl>
                          <p:spTgt spid="11"/>
                        </p:tgtEl>
                        <p:attrNameLst>
                          <p:attrName>style.rotation</p:attrName>
                        </p:attrNameLst>
                      </p:cBhvr>
                      <p:tavLst>
                        <p:tav tm="0">
                          <p:val>
                            <p:fltVal val="90"/>
                          </p:val>
                        </p:tav>
                        <p:tav tm="100000">
                          <p:val>
                            <p:fltVal val="0"/>
                          </p:val>
                        </p:tav>
                      </p:tavLst>
                    </p:anim>
                    <p:animEffect transition="in" filter="fade">
                      <p:cBhvr>
                        <p:cTn dur="500"/>
                        <p:tgtEl>
                          <p:spTgt spid="11"/>
                        </p:tgtEl>
                      </p:cBhvr>
                    </p:animEffect>
                  </p:childTnLst>
                </p:cTn>
              </p:par>
            </p:tnLst>
          </p:tmpl>
        </p:tmplLst>
      </p:bldP>
      <p:bldP spid="19"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7" grpId="0" build="p">
        <p:tmplLst>
          <p:tmpl lvl="1">
            <p:tnLst>
              <p:par>
                <p:cTn presetID="31"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 calcmode="lin" valueType="num">
                      <p:cBhvr>
                        <p:cTn dur="500" fill="hold"/>
                        <p:tgtEl>
                          <p:spTgt spid="27"/>
                        </p:tgtEl>
                        <p:attrNameLst>
                          <p:attrName>style.rotation</p:attrName>
                        </p:attrNameLst>
                      </p:cBhvr>
                      <p:tavLst>
                        <p:tav tm="0">
                          <p:val>
                            <p:fltVal val="90"/>
                          </p:val>
                        </p:tav>
                        <p:tav tm="100000">
                          <p:val>
                            <p:fltVal val="0"/>
                          </p:val>
                        </p:tav>
                      </p:tavLst>
                    </p:anim>
                    <p:animEffect transition="in" filter="fade">
                      <p:cBhvr>
                        <p:cTn dur="500"/>
                        <p:tgtEl>
                          <p:spTgt spid="27"/>
                        </p:tgtEl>
                      </p:cBhvr>
                    </p:animEffect>
                  </p:childTnLst>
                </p:cTn>
              </p:par>
            </p:tnLst>
          </p:tmpl>
        </p:tmplLst>
      </p:bldP>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2" grpId="0" build="p">
        <p:tmplLst>
          <p:tmpl lvl="1">
            <p:tnLst>
              <p:par>
                <p:cTn presetID="31"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 calcmode="lin" valueType="num">
                      <p:cBhvr>
                        <p:cTn dur="500" fill="hold"/>
                        <p:tgtEl>
                          <p:spTgt spid="32"/>
                        </p:tgtEl>
                        <p:attrNameLst>
                          <p:attrName>style.rotation</p:attrName>
                        </p:attrNameLst>
                      </p:cBhvr>
                      <p:tavLst>
                        <p:tav tm="0">
                          <p:val>
                            <p:fltVal val="90"/>
                          </p:val>
                        </p:tav>
                        <p:tav tm="100000">
                          <p:val>
                            <p:fltVal val="0"/>
                          </p:val>
                        </p:tav>
                      </p:tavLst>
                    </p:anim>
                    <p:animEffect transition="in" filter="fade">
                      <p:cBhvr>
                        <p:cTn dur="500"/>
                        <p:tgtEl>
                          <p:spTgt spid="32"/>
                        </p:tgtEl>
                      </p:cBhvr>
                    </p:animEffect>
                  </p:childTnLst>
                </p:cTn>
              </p:par>
            </p:tnLst>
          </p:tmpl>
        </p:tmplLst>
      </p:bldP>
      <p:bldP spid="33" grpId="0"/>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8" name="フリーフォーム 37"/>
          <p:cNvSpPr/>
          <p:nvPr userDrawn="1"/>
        </p:nvSpPr>
        <p:spPr>
          <a:xfrm rot="10800000">
            <a:off x="0" y="7505365"/>
            <a:ext cx="9130032" cy="1610792"/>
          </a:xfrm>
          <a:custGeom>
            <a:avLst/>
            <a:gdLst>
              <a:gd name="connsiteX0" fmla="*/ 9130032 w 9130032"/>
              <a:gd name="connsiteY0" fmla="*/ 1610792 h 1610792"/>
              <a:gd name="connsiteX1" fmla="*/ 7003715 w 9130032"/>
              <a:gd name="connsiteY1" fmla="*/ 1610792 h 1610792"/>
              <a:gd name="connsiteX2" fmla="*/ 3737109 w 9130032"/>
              <a:gd name="connsiteY2" fmla="*/ 1610792 h 1610792"/>
              <a:gd name="connsiteX3" fmla="*/ 1610792 w 9130032"/>
              <a:gd name="connsiteY3" fmla="*/ 1610792 h 1610792"/>
              <a:gd name="connsiteX4" fmla="*/ 0 w 9130032"/>
              <a:gd name="connsiteY4" fmla="*/ 0 h 1610792"/>
              <a:gd name="connsiteX5" fmla="*/ 2126317 w 9130032"/>
              <a:gd name="connsiteY5" fmla="*/ 0 h 1610792"/>
              <a:gd name="connsiteX6" fmla="*/ 7003715 w 9130032"/>
              <a:gd name="connsiteY6" fmla="*/ 0 h 1610792"/>
              <a:gd name="connsiteX7" fmla="*/ 9130032 w 9130032"/>
              <a:gd name="connsiteY7" fmla="*/ 0 h 16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0032" h="1610792">
                <a:moveTo>
                  <a:pt x="9130032" y="1610792"/>
                </a:moveTo>
                <a:lnTo>
                  <a:pt x="7003715" y="1610792"/>
                </a:lnTo>
                <a:lnTo>
                  <a:pt x="3737109" y="1610792"/>
                </a:lnTo>
                <a:lnTo>
                  <a:pt x="1610792" y="1610792"/>
                </a:lnTo>
                <a:lnTo>
                  <a:pt x="0" y="0"/>
                </a:lnTo>
                <a:lnTo>
                  <a:pt x="2126317" y="0"/>
                </a:lnTo>
                <a:lnTo>
                  <a:pt x="7003715" y="0"/>
                </a:lnTo>
                <a:lnTo>
                  <a:pt x="9130032" y="0"/>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6" name="フリーフォーム 35"/>
          <p:cNvSpPr/>
          <p:nvPr userDrawn="1"/>
        </p:nvSpPr>
        <p:spPr>
          <a:xfrm rot="10800000">
            <a:off x="2" y="5698804"/>
            <a:ext cx="7346863" cy="1612194"/>
          </a:xfrm>
          <a:custGeom>
            <a:avLst/>
            <a:gdLst>
              <a:gd name="connsiteX0" fmla="*/ 7346863 w 7346863"/>
              <a:gd name="connsiteY0" fmla="*/ 1612194 h 1612194"/>
              <a:gd name="connsiteX1" fmla="*/ 1953940 w 7346863"/>
              <a:gd name="connsiteY1" fmla="*/ 1612194 h 1612194"/>
              <a:gd name="connsiteX2" fmla="*/ 1952538 w 7346863"/>
              <a:gd name="connsiteY2" fmla="*/ 1610792 h 1612194"/>
              <a:gd name="connsiteX3" fmla="*/ 1610792 w 7346863"/>
              <a:gd name="connsiteY3" fmla="*/ 1610792 h 1612194"/>
              <a:gd name="connsiteX4" fmla="*/ 0 w 7346863"/>
              <a:gd name="connsiteY4" fmla="*/ 0 h 1612194"/>
              <a:gd name="connsiteX5" fmla="*/ 7003715 w 7346863"/>
              <a:gd name="connsiteY5" fmla="*/ 0 h 1612194"/>
              <a:gd name="connsiteX6" fmla="*/ 7003715 w 7346863"/>
              <a:gd name="connsiteY6" fmla="*/ 1402 h 1612194"/>
              <a:gd name="connsiteX7" fmla="*/ 7346863 w 7346863"/>
              <a:gd name="connsiteY7" fmla="*/ 1402 h 16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6863" h="1612194">
                <a:moveTo>
                  <a:pt x="7346863" y="1612194"/>
                </a:moveTo>
                <a:lnTo>
                  <a:pt x="1953940" y="1612194"/>
                </a:lnTo>
                <a:lnTo>
                  <a:pt x="1952538" y="1610792"/>
                </a:lnTo>
                <a:lnTo>
                  <a:pt x="1610792" y="1610792"/>
                </a:lnTo>
                <a:lnTo>
                  <a:pt x="0" y="0"/>
                </a:lnTo>
                <a:lnTo>
                  <a:pt x="7003715" y="0"/>
                </a:lnTo>
                <a:lnTo>
                  <a:pt x="7003715" y="1402"/>
                </a:lnTo>
                <a:lnTo>
                  <a:pt x="7346863" y="140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4" name="フリーフォーム 33"/>
          <p:cNvSpPr/>
          <p:nvPr userDrawn="1"/>
        </p:nvSpPr>
        <p:spPr>
          <a:xfrm>
            <a:off x="10940745" y="4089414"/>
            <a:ext cx="7345666" cy="1621217"/>
          </a:xfrm>
          <a:custGeom>
            <a:avLst/>
            <a:gdLst>
              <a:gd name="connsiteX0" fmla="*/ 341952 w 7345666"/>
              <a:gd name="connsiteY0" fmla="*/ 0 h 1621217"/>
              <a:gd name="connsiteX1" fmla="*/ 7345666 w 7345666"/>
              <a:gd name="connsiteY1" fmla="*/ 0 h 1621217"/>
              <a:gd name="connsiteX2" fmla="*/ 7345666 w 7345666"/>
              <a:gd name="connsiteY2" fmla="*/ 1610792 h 1621217"/>
              <a:gd name="connsiteX3" fmla="*/ 7003714 w 7345666"/>
              <a:gd name="connsiteY3" fmla="*/ 1610792 h 1621217"/>
              <a:gd name="connsiteX4" fmla="*/ 7003714 w 7345666"/>
              <a:gd name="connsiteY4" fmla="*/ 1621217 h 1621217"/>
              <a:gd name="connsiteX5" fmla="*/ 1610792 w 7345666"/>
              <a:gd name="connsiteY5" fmla="*/ 1621217 h 1621217"/>
              <a:gd name="connsiteX6" fmla="*/ 0 w 7345666"/>
              <a:gd name="connsiteY6" fmla="*/ 10425 h 1621217"/>
              <a:gd name="connsiteX7" fmla="*/ 352377 w 7345666"/>
              <a:gd name="connsiteY7" fmla="*/ 10425 h 162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5666" h="1621217">
                <a:moveTo>
                  <a:pt x="341952" y="0"/>
                </a:moveTo>
                <a:lnTo>
                  <a:pt x="7345666" y="0"/>
                </a:lnTo>
                <a:lnTo>
                  <a:pt x="7345666" y="1610792"/>
                </a:lnTo>
                <a:lnTo>
                  <a:pt x="7003714" y="1610792"/>
                </a:lnTo>
                <a:lnTo>
                  <a:pt x="7003714" y="1621217"/>
                </a:lnTo>
                <a:lnTo>
                  <a:pt x="1610792" y="1621217"/>
                </a:lnTo>
                <a:lnTo>
                  <a:pt x="0" y="10425"/>
                </a:lnTo>
                <a:lnTo>
                  <a:pt x="352377" y="10425"/>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5" y="2642040"/>
            <a:ext cx="2542104" cy="2542104"/>
          </a:xfrm>
          <a:prstGeom prst="rect">
            <a:avLst/>
          </a:prstGeom>
        </p:spPr>
      </p:pic>
      <p:pic>
        <p:nvPicPr>
          <p:cNvPr id="18" name="図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6074617" y="4439580"/>
            <a:ext cx="2542104" cy="2542104"/>
          </a:xfrm>
          <a:prstGeom prst="rect">
            <a:avLst/>
          </a:prstGeom>
        </p:spPr>
      </p:pic>
      <p:pic>
        <p:nvPicPr>
          <p:cNvPr id="19" name="図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9669694" y="4439579"/>
            <a:ext cx="2542104" cy="2542104"/>
          </a:xfrm>
          <a:prstGeom prst="rect">
            <a:avLst/>
          </a:prstGeom>
        </p:spPr>
      </p:pic>
      <p:pic>
        <p:nvPicPr>
          <p:cNvPr id="20" name="図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872156" y="6237119"/>
            <a:ext cx="2542104" cy="2542104"/>
          </a:xfrm>
          <a:prstGeom prst="rect">
            <a:avLst/>
          </a:prstGeom>
        </p:spPr>
      </p:pic>
      <p:sp>
        <p:nvSpPr>
          <p:cNvPr id="32" name="フリーフォーム 31"/>
          <p:cNvSpPr/>
          <p:nvPr userDrawn="1"/>
        </p:nvSpPr>
        <p:spPr>
          <a:xfrm>
            <a:off x="9157579" y="2294680"/>
            <a:ext cx="9128833" cy="1618412"/>
          </a:xfrm>
          <a:custGeom>
            <a:avLst/>
            <a:gdLst>
              <a:gd name="connsiteX0" fmla="*/ 0 w 9128833"/>
              <a:gd name="connsiteY0" fmla="*/ 0 h 1618412"/>
              <a:gd name="connsiteX1" fmla="*/ 7003715 w 9128833"/>
              <a:gd name="connsiteY1" fmla="*/ 0 h 1618412"/>
              <a:gd name="connsiteX2" fmla="*/ 7003715 w 9128833"/>
              <a:gd name="connsiteY2" fmla="*/ 7620 h 1618412"/>
              <a:gd name="connsiteX3" fmla="*/ 9128833 w 9128833"/>
              <a:gd name="connsiteY3" fmla="*/ 7620 h 1618412"/>
              <a:gd name="connsiteX4" fmla="*/ 9128833 w 9128833"/>
              <a:gd name="connsiteY4" fmla="*/ 1618412 h 1618412"/>
              <a:gd name="connsiteX5" fmla="*/ 3735911 w 9128833"/>
              <a:gd name="connsiteY5" fmla="*/ 1618412 h 1618412"/>
              <a:gd name="connsiteX6" fmla="*/ 3728291 w 9128833"/>
              <a:gd name="connsiteY6" fmla="*/ 1610792 h 1618412"/>
              <a:gd name="connsiteX7" fmla="*/ 1610792 w 9128833"/>
              <a:gd name="connsiteY7" fmla="*/ 1610792 h 161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8833" h="1618412">
                <a:moveTo>
                  <a:pt x="0" y="0"/>
                </a:moveTo>
                <a:lnTo>
                  <a:pt x="7003715" y="0"/>
                </a:lnTo>
                <a:lnTo>
                  <a:pt x="7003715" y="7620"/>
                </a:lnTo>
                <a:lnTo>
                  <a:pt x="9128833" y="7620"/>
                </a:lnTo>
                <a:lnTo>
                  <a:pt x="9128833" y="1618412"/>
                </a:lnTo>
                <a:lnTo>
                  <a:pt x="3735911" y="1618412"/>
                </a:lnTo>
                <a:lnTo>
                  <a:pt x="3728291" y="1610792"/>
                </a:lnTo>
                <a:lnTo>
                  <a:pt x="1610792" y="1610792"/>
                </a:lnTo>
                <a:close/>
              </a:path>
            </a:pathLst>
          </a:cu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8" name="テキスト プレースホルダー 5"/>
          <p:cNvSpPr>
            <a:spLocks noGrp="1"/>
          </p:cNvSpPr>
          <p:nvPr>
            <p:ph type="body" sz="quarter" idx="21" hasCustomPrompt="1"/>
          </p:nvPr>
        </p:nvSpPr>
        <p:spPr>
          <a:xfrm>
            <a:off x="7638757" y="324935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9" name="テキスト プレースホルダー 5"/>
          <p:cNvSpPr>
            <a:spLocks noGrp="1"/>
          </p:cNvSpPr>
          <p:nvPr>
            <p:ph type="body" sz="quarter" idx="22" hasCustomPrompt="1"/>
          </p:nvPr>
        </p:nvSpPr>
        <p:spPr>
          <a:xfrm>
            <a:off x="9446685" y="5046898"/>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0" name="テキスト プレースホルダー 5"/>
          <p:cNvSpPr>
            <a:spLocks noGrp="1"/>
          </p:cNvSpPr>
          <p:nvPr>
            <p:ph type="body" sz="quarter" idx="23" hasCustomPrompt="1"/>
          </p:nvPr>
        </p:nvSpPr>
        <p:spPr>
          <a:xfrm>
            <a:off x="5838995" y="5040529"/>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1" name="テキスト プレースホルダー 5"/>
          <p:cNvSpPr>
            <a:spLocks noGrp="1"/>
          </p:cNvSpPr>
          <p:nvPr>
            <p:ph type="body" sz="quarter" idx="24" hasCustomPrompt="1"/>
          </p:nvPr>
        </p:nvSpPr>
        <p:spPr>
          <a:xfrm>
            <a:off x="7638756" y="6841224"/>
            <a:ext cx="2998511" cy="1327468"/>
          </a:xfrm>
          <a:noFill/>
        </p:spPr>
        <p:txBody>
          <a:bodyPr anchor="ctr">
            <a:noAutofit/>
          </a:bodyPr>
          <a:lstStyle>
            <a:lvl1pPr algn="ctr">
              <a:lnSpc>
                <a:spcPct val="100000"/>
              </a:lnSpc>
              <a:spcBef>
                <a:spcPts val="0"/>
              </a:spcBef>
              <a:defRPr sz="32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2" name="テキスト プレースホルダー 5"/>
          <p:cNvSpPr>
            <a:spLocks noGrp="1"/>
          </p:cNvSpPr>
          <p:nvPr>
            <p:ph type="body" sz="quarter" idx="19" hasCustomPrompt="1"/>
          </p:nvPr>
        </p:nvSpPr>
        <p:spPr>
          <a:xfrm>
            <a:off x="10651640" y="2291875"/>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3" name="テキスト プレースホルダー 5"/>
          <p:cNvSpPr>
            <a:spLocks noGrp="1"/>
          </p:cNvSpPr>
          <p:nvPr>
            <p:ph type="body" sz="quarter" idx="25" hasCustomPrompt="1"/>
          </p:nvPr>
        </p:nvSpPr>
        <p:spPr>
          <a:xfrm>
            <a:off x="12450717" y="4089413"/>
            <a:ext cx="5401185" cy="1593575"/>
          </a:xfrm>
          <a:noFill/>
        </p:spPr>
        <p:txBody>
          <a:bodyPr anchor="ctr">
            <a:noAutofit/>
          </a:bodyPr>
          <a:lstStyle>
            <a:lvl1pPr marL="0" indent="0" algn="l">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4" name="テキスト プレースホルダー 5"/>
          <p:cNvSpPr>
            <a:spLocks noGrp="1"/>
          </p:cNvSpPr>
          <p:nvPr>
            <p:ph type="body" sz="quarter" idx="26" hasCustomPrompt="1"/>
          </p:nvPr>
        </p:nvSpPr>
        <p:spPr>
          <a:xfrm>
            <a:off x="513304" y="5725044"/>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5" name="テキスト プレースホルダー 5"/>
          <p:cNvSpPr>
            <a:spLocks noGrp="1"/>
          </p:cNvSpPr>
          <p:nvPr>
            <p:ph type="body" sz="quarter" idx="27" hasCustomPrompt="1"/>
          </p:nvPr>
        </p:nvSpPr>
        <p:spPr>
          <a:xfrm>
            <a:off x="2312381" y="7522582"/>
            <a:ext cx="5401185" cy="1593575"/>
          </a:xfrm>
          <a:noFill/>
        </p:spPr>
        <p:txBody>
          <a:bodyPr anchor="ctr">
            <a:noAutofit/>
          </a:bodyPr>
          <a:lstStyle>
            <a:lvl1pPr marL="0" indent="0" algn="r">
              <a:lnSpc>
                <a:spcPct val="11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23964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anim calcmode="lin" valueType="num">
                                      <p:cBhvr additive="base">
                                        <p:cTn id="11"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 calcmode="lin" valueType="num">
                                      <p:cBhvr additive="base">
                                        <p:cTn id="19"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50">
                                            <p:txEl>
                                              <p:pRg st="0" end="0"/>
                                            </p:txEl>
                                          </p:spTgt>
                                        </p:tgtEl>
                                        <p:attrNameLst>
                                          <p:attrName>style.visibility</p:attrName>
                                        </p:attrNameLst>
                                      </p:cBhvr>
                                      <p:to>
                                        <p:strVal val="visible"/>
                                      </p:to>
                                    </p:set>
                                    <p:anim calcmode="lin" valueType="num">
                                      <p:cBhvr additive="base">
                                        <p:cTn id="27" dur="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0">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51">
                                            <p:txEl>
                                              <p:pRg st="0" end="0"/>
                                            </p:txEl>
                                          </p:spTgt>
                                        </p:tgtEl>
                                        <p:attrNameLst>
                                          <p:attrName>style.visibility</p:attrName>
                                        </p:attrNameLst>
                                      </p:cBhvr>
                                      <p:to>
                                        <p:strVal val="visible"/>
                                      </p:to>
                                    </p:set>
                                    <p:anim calcmode="lin" valueType="num">
                                      <p:cBhvr additive="base">
                                        <p:cTn id="35"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
                                            <p:txEl>
                                              <p:pRg st="0" end="0"/>
                                            </p:txEl>
                                          </p:spTgt>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52">
                                            <p:txEl>
                                              <p:pRg st="0" end="0"/>
                                            </p:txEl>
                                          </p:spTgt>
                                        </p:tgtEl>
                                        <p:attrNameLst>
                                          <p:attrName>style.visibility</p:attrName>
                                        </p:attrNameLst>
                                      </p:cBhvr>
                                      <p:to>
                                        <p:strVal val="visible"/>
                                      </p:to>
                                    </p:set>
                                    <p:animEffect transition="in" filter="wipe(left)">
                                      <p:cBhvr>
                                        <p:cTn id="40" dur="500"/>
                                        <p:tgtEl>
                                          <p:spTgt spid="52">
                                            <p:txEl>
                                              <p:pRg st="0" end="0"/>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childTnLst>
                          </p:cTn>
                        </p:par>
                        <p:par>
                          <p:cTn id="44" fill="hold">
                            <p:stCondLst>
                              <p:cond delay="1000"/>
                            </p:stCondLst>
                            <p:childTnLst>
                              <p:par>
                                <p:cTn id="45" presetID="22" presetClass="entr" presetSubtype="8" fill="hold" grpId="0" nodeType="afterEffect">
                                  <p:stCondLst>
                                    <p:cond delay="500"/>
                                  </p:stCondLst>
                                  <p:childTnLst>
                                    <p:set>
                                      <p:cBhvr>
                                        <p:cTn id="46" dur="1" fill="hold">
                                          <p:stCondLst>
                                            <p:cond delay="0"/>
                                          </p:stCondLst>
                                        </p:cTn>
                                        <p:tgtEl>
                                          <p:spTgt spid="53">
                                            <p:txEl>
                                              <p:pRg st="0" end="0"/>
                                            </p:txEl>
                                          </p:spTgt>
                                        </p:tgtEl>
                                        <p:attrNameLst>
                                          <p:attrName>style.visibility</p:attrName>
                                        </p:attrNameLst>
                                      </p:cBhvr>
                                      <p:to>
                                        <p:strVal val="visible"/>
                                      </p:to>
                                    </p:set>
                                    <p:animEffect transition="in" filter="wipe(left)">
                                      <p:cBhvr>
                                        <p:cTn id="47" dur="500"/>
                                        <p:tgtEl>
                                          <p:spTgt spid="53">
                                            <p:txEl>
                                              <p:pRg st="0" end="0"/>
                                            </p:txEl>
                                          </p:spTgt>
                                        </p:tgtEl>
                                      </p:cBhvr>
                                    </p:animEffect>
                                  </p:childTnLst>
                                </p:cTn>
                              </p:par>
                              <p:par>
                                <p:cTn id="48" presetID="22" presetClass="entr" presetSubtype="8"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childTnLst>
                          </p:cTn>
                        </p:par>
                        <p:par>
                          <p:cTn id="51" fill="hold">
                            <p:stCondLst>
                              <p:cond delay="2000"/>
                            </p:stCondLst>
                            <p:childTnLst>
                              <p:par>
                                <p:cTn id="52" presetID="22" presetClass="entr" presetSubtype="2" fill="hold" grpId="0" nodeType="afterEffect">
                                  <p:stCondLst>
                                    <p:cond delay="500"/>
                                  </p:stCondLst>
                                  <p:childTnLst>
                                    <p:set>
                                      <p:cBhvr>
                                        <p:cTn id="53" dur="1" fill="hold">
                                          <p:stCondLst>
                                            <p:cond delay="0"/>
                                          </p:stCondLst>
                                        </p:cTn>
                                        <p:tgtEl>
                                          <p:spTgt spid="54">
                                            <p:txEl>
                                              <p:pRg st="0" end="0"/>
                                            </p:txEl>
                                          </p:spTgt>
                                        </p:tgtEl>
                                        <p:attrNameLst>
                                          <p:attrName>style.visibility</p:attrName>
                                        </p:attrNameLst>
                                      </p:cBhvr>
                                      <p:to>
                                        <p:strVal val="visible"/>
                                      </p:to>
                                    </p:set>
                                    <p:animEffect transition="in" filter="wipe(right)">
                                      <p:cBhvr>
                                        <p:cTn id="54" dur="500"/>
                                        <p:tgtEl>
                                          <p:spTgt spid="54">
                                            <p:txEl>
                                              <p:pRg st="0" end="0"/>
                                            </p:txEl>
                                          </p:spTgt>
                                        </p:tgtEl>
                                      </p:cBhvr>
                                    </p:animEffect>
                                  </p:childTnLst>
                                </p:cTn>
                              </p:par>
                              <p:par>
                                <p:cTn id="55" presetID="22" presetClass="entr" presetSubtype="2"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right)">
                                      <p:cBhvr>
                                        <p:cTn id="57" dur="500"/>
                                        <p:tgtEl>
                                          <p:spTgt spid="36"/>
                                        </p:tgtEl>
                                      </p:cBhvr>
                                    </p:animEffect>
                                  </p:childTnLst>
                                </p:cTn>
                              </p:par>
                            </p:childTnLst>
                          </p:cTn>
                        </p:par>
                        <p:par>
                          <p:cTn id="58" fill="hold">
                            <p:stCondLst>
                              <p:cond delay="3000"/>
                            </p:stCondLst>
                            <p:childTnLst>
                              <p:par>
                                <p:cTn id="59" presetID="22" presetClass="entr" presetSubtype="2" fill="hold" grpId="0" nodeType="afterEffect">
                                  <p:stCondLst>
                                    <p:cond delay="500"/>
                                  </p:stCondLst>
                                  <p:childTnLst>
                                    <p:set>
                                      <p:cBhvr>
                                        <p:cTn id="60" dur="1" fill="hold">
                                          <p:stCondLst>
                                            <p:cond delay="0"/>
                                          </p:stCondLst>
                                        </p:cTn>
                                        <p:tgtEl>
                                          <p:spTgt spid="55">
                                            <p:txEl>
                                              <p:pRg st="0" end="0"/>
                                            </p:txEl>
                                          </p:spTgt>
                                        </p:tgtEl>
                                        <p:attrNameLst>
                                          <p:attrName>style.visibility</p:attrName>
                                        </p:attrNameLst>
                                      </p:cBhvr>
                                      <p:to>
                                        <p:strVal val="visible"/>
                                      </p:to>
                                    </p:set>
                                    <p:animEffect transition="in" filter="wipe(right)">
                                      <p:cBhvr>
                                        <p:cTn id="61" dur="500"/>
                                        <p:tgtEl>
                                          <p:spTgt spid="55">
                                            <p:txEl>
                                              <p:pRg st="0" end="0"/>
                                            </p:txEl>
                                          </p:spTgt>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38"/>
                                        </p:tgtEl>
                                        <p:attrNameLst>
                                          <p:attrName>style.visibility</p:attrName>
                                        </p:attrNameLst>
                                      </p:cBhvr>
                                      <p:to>
                                        <p:strVal val="visible"/>
                                      </p:to>
                                    </p:set>
                                    <p:animEffect transition="in" filter="wipe(right)">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6" grpId="0" animBg="1"/>
      <p:bldP spid="34" grpId="0" animBg="1"/>
      <p:bldP spid="32" grpId="0" animBg="1"/>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2"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1+#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1"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0-#ppt_h/2"/>
                          </p:val>
                        </p:tav>
                        <p:tav tm="100000">
                          <p:val>
                            <p:strVal val="#ppt_y"/>
                          </p:val>
                        </p:tav>
                      </p:tavLst>
                    </p:anim>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P spid="53" grpId="0" build="p">
        <p:tmplLst>
          <p:tmpl lvl="1">
            <p:tnLst>
              <p:par>
                <p:cTn presetID="22" presetClass="entr" presetSubtype="8"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wipe(left)">
                      <p:cBhvr>
                        <p:cTn dur="500"/>
                        <p:tgtEl>
                          <p:spTgt spid="53"/>
                        </p:tgtEl>
                      </p:cBhvr>
                    </p:animEffect>
                  </p:childTnLst>
                </p:cTn>
              </p:par>
            </p:tnLst>
          </p:tmpl>
        </p:tmplLst>
      </p:bldP>
      <p:bldP spid="54" grpId="0" build="p">
        <p:tmplLst>
          <p:tmpl lvl="1">
            <p:tnLst>
              <p:par>
                <p:cTn presetID="22" presetClass="entr" presetSubtype="2" fill="hold" nodeType="after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after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oints and Images">
    <p:spTree>
      <p:nvGrpSpPr>
        <p:cNvPr id="1" name=""/>
        <p:cNvGrpSpPr/>
        <p:nvPr/>
      </p:nvGrpSpPr>
      <p:grpSpPr>
        <a:xfrm>
          <a:off x="0" y="0"/>
          <a:ext cx="0" cy="0"/>
          <a:chOff x="0" y="0"/>
          <a:chExt cx="0" cy="0"/>
        </a:xfrm>
      </p:grpSpPr>
      <p:sp>
        <p:nvSpPr>
          <p:cNvPr id="18" name="正方形/長方形 17"/>
          <p:cNvSpPr/>
          <p:nvPr userDrawn="1"/>
        </p:nvSpPr>
        <p:spPr>
          <a:xfrm>
            <a:off x="2077962" y="2547096"/>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7" name="図プレースホルダー 11"/>
          <p:cNvSpPr>
            <a:spLocks noGrp="1"/>
          </p:cNvSpPr>
          <p:nvPr>
            <p:ph type="pic" sz="quarter" idx="15" hasCustomPrompt="1"/>
          </p:nvPr>
        </p:nvSpPr>
        <p:spPr>
          <a:xfrm>
            <a:off x="525221" y="2547095"/>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19" name="テキスト プレースホルダー 5"/>
          <p:cNvSpPr>
            <a:spLocks noGrp="1"/>
          </p:cNvSpPr>
          <p:nvPr>
            <p:ph type="body" sz="quarter" idx="13" hasCustomPrompt="1"/>
          </p:nvPr>
        </p:nvSpPr>
        <p:spPr>
          <a:xfrm>
            <a:off x="3742501" y="3395617"/>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1" hasCustomPrompt="1"/>
          </p:nvPr>
        </p:nvSpPr>
        <p:spPr>
          <a:xfrm>
            <a:off x="3742502" y="2765548"/>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6" name="正方形/長方形 25"/>
          <p:cNvSpPr/>
          <p:nvPr userDrawn="1"/>
        </p:nvSpPr>
        <p:spPr>
          <a:xfrm>
            <a:off x="2077962" y="6043899"/>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図プレースホルダー 11"/>
          <p:cNvSpPr>
            <a:spLocks noGrp="1"/>
          </p:cNvSpPr>
          <p:nvPr>
            <p:ph type="pic" sz="quarter" idx="25" hasCustomPrompt="1"/>
          </p:nvPr>
        </p:nvSpPr>
        <p:spPr>
          <a:xfrm>
            <a:off x="525221" y="6043898"/>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28" name="テキスト プレースホルダー 5"/>
          <p:cNvSpPr>
            <a:spLocks noGrp="1"/>
          </p:cNvSpPr>
          <p:nvPr>
            <p:ph type="body" sz="quarter" idx="26" hasCustomPrompt="1"/>
          </p:nvPr>
        </p:nvSpPr>
        <p:spPr>
          <a:xfrm>
            <a:off x="3742501" y="6892420"/>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7" hasCustomPrompt="1"/>
          </p:nvPr>
        </p:nvSpPr>
        <p:spPr>
          <a:xfrm>
            <a:off x="3742502" y="6262351"/>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4" name="正方形/長方形 33"/>
          <p:cNvSpPr/>
          <p:nvPr userDrawn="1"/>
        </p:nvSpPr>
        <p:spPr>
          <a:xfrm>
            <a:off x="10695154" y="2547095"/>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図プレースホルダー 11"/>
          <p:cNvSpPr>
            <a:spLocks noGrp="1"/>
          </p:cNvSpPr>
          <p:nvPr>
            <p:ph type="pic" sz="quarter" idx="28" hasCustomPrompt="1"/>
          </p:nvPr>
        </p:nvSpPr>
        <p:spPr>
          <a:xfrm>
            <a:off x="9142413" y="2547094"/>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9" hasCustomPrompt="1"/>
          </p:nvPr>
        </p:nvSpPr>
        <p:spPr>
          <a:xfrm>
            <a:off x="12359693" y="3395616"/>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7" name="テキスト プレースホルダー 5"/>
          <p:cNvSpPr>
            <a:spLocks noGrp="1"/>
          </p:cNvSpPr>
          <p:nvPr>
            <p:ph type="body" sz="quarter" idx="30" hasCustomPrompt="1"/>
          </p:nvPr>
        </p:nvSpPr>
        <p:spPr>
          <a:xfrm>
            <a:off x="12359694" y="2765547"/>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8" name="正方形/長方形 37"/>
          <p:cNvSpPr/>
          <p:nvPr userDrawn="1"/>
        </p:nvSpPr>
        <p:spPr>
          <a:xfrm>
            <a:off x="10695154" y="6043898"/>
            <a:ext cx="6701594" cy="3105481"/>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 name="図プレースホルダー 11"/>
          <p:cNvSpPr>
            <a:spLocks noGrp="1"/>
          </p:cNvSpPr>
          <p:nvPr>
            <p:ph type="pic" sz="quarter" idx="31" hasCustomPrompt="1"/>
          </p:nvPr>
        </p:nvSpPr>
        <p:spPr>
          <a:xfrm>
            <a:off x="9142413" y="6043897"/>
            <a:ext cx="3105482" cy="3105482"/>
          </a:xfrm>
          <a:custGeom>
            <a:avLst/>
            <a:gdLst/>
            <a:ahLst/>
            <a:cxnLst/>
            <a:rect l="l" t="t" r="r" b="b"/>
            <a:pathLst>
              <a:path w="3105482" h="3105482">
                <a:moveTo>
                  <a:pt x="1552741" y="0"/>
                </a:moveTo>
                <a:lnTo>
                  <a:pt x="3105482" y="1552741"/>
                </a:lnTo>
                <a:lnTo>
                  <a:pt x="1552741" y="3105482"/>
                </a:lnTo>
                <a:lnTo>
                  <a:pt x="0" y="1552741"/>
                </a:lnTo>
                <a:close/>
              </a:path>
            </a:pathLst>
          </a:custGeom>
          <a:solidFill>
            <a:schemeClr val="tx2">
              <a:alpha val="31000"/>
            </a:schemeClr>
          </a:solidFill>
          <a:effectLst>
            <a:outerShdw blurRad="50800" dist="76200" dir="2700000" algn="tl" rotWithShape="0">
              <a:prstClr val="black">
                <a:alpha val="40000"/>
              </a:prstClr>
            </a:outerShdw>
          </a:effectLst>
        </p:spPr>
        <p:txBody>
          <a:bodyPr/>
          <a:lstStyle>
            <a:lvl1pPr>
              <a:defRPr/>
            </a:lvl1pPr>
          </a:lstStyle>
          <a:p>
            <a:r>
              <a:rPr kumimoji="1" lang="en-US" altLang="ja-JP" dirty="0"/>
              <a:t>               </a:t>
            </a:r>
            <a:endParaRPr kumimoji="1" lang="ja-JP" altLang="en-US" dirty="0"/>
          </a:p>
        </p:txBody>
      </p:sp>
      <p:sp>
        <p:nvSpPr>
          <p:cNvPr id="49" name="テキスト プレースホルダー 5"/>
          <p:cNvSpPr>
            <a:spLocks noGrp="1"/>
          </p:cNvSpPr>
          <p:nvPr>
            <p:ph type="body" sz="quarter" idx="32" hasCustomPrompt="1"/>
          </p:nvPr>
        </p:nvSpPr>
        <p:spPr>
          <a:xfrm>
            <a:off x="12359693" y="6892419"/>
            <a:ext cx="4835441" cy="2018213"/>
          </a:xfrm>
          <a:noFill/>
        </p:spPr>
        <p:txBody>
          <a:bodyPr anchor="t">
            <a:noAutofit/>
          </a:bodyPr>
          <a:lstStyle>
            <a:lvl1pPr marL="0" indent="0" algn="l">
              <a:lnSpc>
                <a:spcPct val="120000"/>
              </a:lnSpc>
              <a:spcBef>
                <a:spcPts val="0"/>
              </a:spcBef>
              <a:buClr>
                <a:schemeClr val="tx1">
                  <a:lumMod val="50000"/>
                </a:schemeClr>
              </a:buClr>
              <a:buFont typeface="Wingdings" panose="05000000000000000000" pitchFamily="2" charset="2"/>
              <a:buNone/>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50" name="テキスト プレースホルダー 5"/>
          <p:cNvSpPr>
            <a:spLocks noGrp="1"/>
          </p:cNvSpPr>
          <p:nvPr>
            <p:ph type="body" sz="quarter" idx="33" hasCustomPrompt="1"/>
          </p:nvPr>
        </p:nvSpPr>
        <p:spPr>
          <a:xfrm>
            <a:off x="12359694" y="6262350"/>
            <a:ext cx="4821925" cy="766708"/>
          </a:xfrm>
          <a:noFill/>
        </p:spPr>
        <p:txBody>
          <a:bodyPr anchor="ctr">
            <a:noAutofit/>
          </a:bodyPr>
          <a:lstStyle>
            <a:lvl1pPr algn="l">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395498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90"/>
                                          </p:val>
                                        </p:tav>
                                        <p:tav tm="100000">
                                          <p:val>
                                            <p:fltVal val="0"/>
                                          </p:val>
                                        </p:tav>
                                      </p:tavLst>
                                    </p:anim>
                                    <p:animEffect transition="in" filter="fade">
                                      <p:cBhvr>
                                        <p:cTn id="10" dur="750"/>
                                        <p:tgtEl>
                                          <p:spTgt spid="17"/>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wipe(left)">
                                      <p:cBhvr>
                                        <p:cTn id="18" dur="500"/>
                                        <p:tgtEl>
                                          <p:spTgt spid="20">
                                            <p:txEl>
                                              <p:pRg st="0" end="0"/>
                                            </p:txEl>
                                          </p:spTgt>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par>
                          <p:cTn id="23" fill="hold">
                            <p:stCondLst>
                              <p:cond delay="2250"/>
                            </p:stCondLst>
                            <p:childTnLst>
                              <p:par>
                                <p:cTn id="24" presetID="3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750" fill="hold"/>
                                        <p:tgtEl>
                                          <p:spTgt spid="27"/>
                                        </p:tgtEl>
                                        <p:attrNameLst>
                                          <p:attrName>ppt_w</p:attrName>
                                        </p:attrNameLst>
                                      </p:cBhvr>
                                      <p:tavLst>
                                        <p:tav tm="0">
                                          <p:val>
                                            <p:fltVal val="0"/>
                                          </p:val>
                                        </p:tav>
                                        <p:tav tm="100000">
                                          <p:val>
                                            <p:strVal val="#ppt_w"/>
                                          </p:val>
                                        </p:tav>
                                      </p:tavLst>
                                    </p:anim>
                                    <p:anim calcmode="lin" valueType="num">
                                      <p:cBhvr>
                                        <p:cTn id="27" dur="750" fill="hold"/>
                                        <p:tgtEl>
                                          <p:spTgt spid="27"/>
                                        </p:tgtEl>
                                        <p:attrNameLst>
                                          <p:attrName>ppt_h</p:attrName>
                                        </p:attrNameLst>
                                      </p:cBhvr>
                                      <p:tavLst>
                                        <p:tav tm="0">
                                          <p:val>
                                            <p:fltVal val="0"/>
                                          </p:val>
                                        </p:tav>
                                        <p:tav tm="100000">
                                          <p:val>
                                            <p:strVal val="#ppt_h"/>
                                          </p:val>
                                        </p:tav>
                                      </p:tavLst>
                                    </p:anim>
                                    <p:anim calcmode="lin" valueType="num">
                                      <p:cBhvr>
                                        <p:cTn id="28" dur="750" fill="hold"/>
                                        <p:tgtEl>
                                          <p:spTgt spid="27"/>
                                        </p:tgtEl>
                                        <p:attrNameLst>
                                          <p:attrName>style.rotation</p:attrName>
                                        </p:attrNameLst>
                                      </p:cBhvr>
                                      <p:tavLst>
                                        <p:tav tm="0">
                                          <p:val>
                                            <p:fltVal val="90"/>
                                          </p:val>
                                        </p:tav>
                                        <p:tav tm="100000">
                                          <p:val>
                                            <p:fltVal val="0"/>
                                          </p:val>
                                        </p:tav>
                                      </p:tavLst>
                                    </p:anim>
                                    <p:animEffect transition="in" filter="fade">
                                      <p:cBhvr>
                                        <p:cTn id="29" dur="750"/>
                                        <p:tgtEl>
                                          <p:spTgt spid="27"/>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wipe(left)">
                                      <p:cBhvr>
                                        <p:cTn id="37" dur="500"/>
                                        <p:tgtEl>
                                          <p:spTgt spid="29">
                                            <p:txEl>
                                              <p:pRg st="0" end="0"/>
                                            </p:txEl>
                                          </p:spTgt>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left)">
                                      <p:cBhvr>
                                        <p:cTn id="41" dur="500"/>
                                        <p:tgtEl>
                                          <p:spTgt spid="28">
                                            <p:txEl>
                                              <p:pRg st="0" end="0"/>
                                            </p:txEl>
                                          </p:spTgt>
                                        </p:tgtEl>
                                      </p:cBhvr>
                                    </p:animEffect>
                                  </p:childTnLst>
                                </p:cTn>
                              </p:par>
                            </p:childTnLst>
                          </p:cTn>
                        </p:par>
                        <p:par>
                          <p:cTn id="42" fill="hold">
                            <p:stCondLst>
                              <p:cond delay="4500"/>
                            </p:stCondLst>
                            <p:childTnLst>
                              <p:par>
                                <p:cTn id="43" presetID="3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750" fill="hold"/>
                                        <p:tgtEl>
                                          <p:spTgt spid="35"/>
                                        </p:tgtEl>
                                        <p:attrNameLst>
                                          <p:attrName>ppt_w</p:attrName>
                                        </p:attrNameLst>
                                      </p:cBhvr>
                                      <p:tavLst>
                                        <p:tav tm="0">
                                          <p:val>
                                            <p:fltVal val="0"/>
                                          </p:val>
                                        </p:tav>
                                        <p:tav tm="100000">
                                          <p:val>
                                            <p:strVal val="#ppt_w"/>
                                          </p:val>
                                        </p:tav>
                                      </p:tavLst>
                                    </p:anim>
                                    <p:anim calcmode="lin" valueType="num">
                                      <p:cBhvr>
                                        <p:cTn id="46" dur="750" fill="hold"/>
                                        <p:tgtEl>
                                          <p:spTgt spid="35"/>
                                        </p:tgtEl>
                                        <p:attrNameLst>
                                          <p:attrName>ppt_h</p:attrName>
                                        </p:attrNameLst>
                                      </p:cBhvr>
                                      <p:tavLst>
                                        <p:tav tm="0">
                                          <p:val>
                                            <p:fltVal val="0"/>
                                          </p:val>
                                        </p:tav>
                                        <p:tav tm="100000">
                                          <p:val>
                                            <p:strVal val="#ppt_h"/>
                                          </p:val>
                                        </p:tav>
                                      </p:tavLst>
                                    </p:anim>
                                    <p:anim calcmode="lin" valueType="num">
                                      <p:cBhvr>
                                        <p:cTn id="47" dur="750" fill="hold"/>
                                        <p:tgtEl>
                                          <p:spTgt spid="35"/>
                                        </p:tgtEl>
                                        <p:attrNameLst>
                                          <p:attrName>style.rotation</p:attrName>
                                        </p:attrNameLst>
                                      </p:cBhvr>
                                      <p:tavLst>
                                        <p:tav tm="0">
                                          <p:val>
                                            <p:fltVal val="90"/>
                                          </p:val>
                                        </p:tav>
                                        <p:tav tm="100000">
                                          <p:val>
                                            <p:fltVal val="0"/>
                                          </p:val>
                                        </p:tav>
                                      </p:tavLst>
                                    </p:anim>
                                    <p:animEffect transition="in" filter="fade">
                                      <p:cBhvr>
                                        <p:cTn id="48" dur="750"/>
                                        <p:tgtEl>
                                          <p:spTgt spid="35"/>
                                        </p:tgtEl>
                                      </p:cBhvr>
                                    </p:animEffect>
                                  </p:childTnLst>
                                </p:cTn>
                              </p:par>
                            </p:childTnLst>
                          </p:cTn>
                        </p:par>
                        <p:par>
                          <p:cTn id="49" fill="hold">
                            <p:stCondLst>
                              <p:cond delay="5250"/>
                            </p:stCondLst>
                            <p:childTnLst>
                              <p:par>
                                <p:cTn id="50" presetID="22" presetClass="entr" presetSubtype="8"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par>
                          <p:cTn id="53" fill="hold">
                            <p:stCondLst>
                              <p:cond delay="5750"/>
                            </p:stCondLst>
                            <p:childTnLst>
                              <p:par>
                                <p:cTn id="54" presetID="22" presetClass="entr" presetSubtype="8" fill="hold" grpId="0" nodeType="afterEffect">
                                  <p:stCondLst>
                                    <p:cond delay="0"/>
                                  </p:stCondLst>
                                  <p:childTnLst>
                                    <p:set>
                                      <p:cBhvr>
                                        <p:cTn id="55" dur="1" fill="hold">
                                          <p:stCondLst>
                                            <p:cond delay="0"/>
                                          </p:stCondLst>
                                        </p:cTn>
                                        <p:tgtEl>
                                          <p:spTgt spid="37">
                                            <p:txEl>
                                              <p:pRg st="0" end="0"/>
                                            </p:txEl>
                                          </p:spTgt>
                                        </p:tgtEl>
                                        <p:attrNameLst>
                                          <p:attrName>style.visibility</p:attrName>
                                        </p:attrNameLst>
                                      </p:cBhvr>
                                      <p:to>
                                        <p:strVal val="visible"/>
                                      </p:to>
                                    </p:set>
                                    <p:animEffect transition="in" filter="wipe(left)">
                                      <p:cBhvr>
                                        <p:cTn id="56" dur="500"/>
                                        <p:tgtEl>
                                          <p:spTgt spid="37">
                                            <p:txEl>
                                              <p:pRg st="0" end="0"/>
                                            </p:txEl>
                                          </p:spTgt>
                                        </p:tgtEl>
                                      </p:cBhvr>
                                    </p:animEffect>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36">
                                            <p:txEl>
                                              <p:pRg st="0" end="0"/>
                                            </p:txEl>
                                          </p:spTgt>
                                        </p:tgtEl>
                                        <p:attrNameLst>
                                          <p:attrName>style.visibility</p:attrName>
                                        </p:attrNameLst>
                                      </p:cBhvr>
                                      <p:to>
                                        <p:strVal val="visible"/>
                                      </p:to>
                                    </p:set>
                                    <p:animEffect transition="in" filter="wipe(left)">
                                      <p:cBhvr>
                                        <p:cTn id="60" dur="500"/>
                                        <p:tgtEl>
                                          <p:spTgt spid="36">
                                            <p:txEl>
                                              <p:pRg st="0" end="0"/>
                                            </p:txEl>
                                          </p:spTgt>
                                        </p:tgtEl>
                                      </p:cBhvr>
                                    </p:animEffect>
                                  </p:childTnLst>
                                </p:cTn>
                              </p:par>
                            </p:childTnLst>
                          </p:cTn>
                        </p:par>
                        <p:par>
                          <p:cTn id="61" fill="hold">
                            <p:stCondLst>
                              <p:cond delay="6750"/>
                            </p:stCondLst>
                            <p:childTnLst>
                              <p:par>
                                <p:cTn id="62" presetID="31"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750" fill="hold"/>
                                        <p:tgtEl>
                                          <p:spTgt spid="48"/>
                                        </p:tgtEl>
                                        <p:attrNameLst>
                                          <p:attrName>ppt_w</p:attrName>
                                        </p:attrNameLst>
                                      </p:cBhvr>
                                      <p:tavLst>
                                        <p:tav tm="0">
                                          <p:val>
                                            <p:fltVal val="0"/>
                                          </p:val>
                                        </p:tav>
                                        <p:tav tm="100000">
                                          <p:val>
                                            <p:strVal val="#ppt_w"/>
                                          </p:val>
                                        </p:tav>
                                      </p:tavLst>
                                    </p:anim>
                                    <p:anim calcmode="lin" valueType="num">
                                      <p:cBhvr>
                                        <p:cTn id="65" dur="750" fill="hold"/>
                                        <p:tgtEl>
                                          <p:spTgt spid="48"/>
                                        </p:tgtEl>
                                        <p:attrNameLst>
                                          <p:attrName>ppt_h</p:attrName>
                                        </p:attrNameLst>
                                      </p:cBhvr>
                                      <p:tavLst>
                                        <p:tav tm="0">
                                          <p:val>
                                            <p:fltVal val="0"/>
                                          </p:val>
                                        </p:tav>
                                        <p:tav tm="100000">
                                          <p:val>
                                            <p:strVal val="#ppt_h"/>
                                          </p:val>
                                        </p:tav>
                                      </p:tavLst>
                                    </p:anim>
                                    <p:anim calcmode="lin" valueType="num">
                                      <p:cBhvr>
                                        <p:cTn id="66" dur="750" fill="hold"/>
                                        <p:tgtEl>
                                          <p:spTgt spid="48"/>
                                        </p:tgtEl>
                                        <p:attrNameLst>
                                          <p:attrName>style.rotation</p:attrName>
                                        </p:attrNameLst>
                                      </p:cBhvr>
                                      <p:tavLst>
                                        <p:tav tm="0">
                                          <p:val>
                                            <p:fltVal val="90"/>
                                          </p:val>
                                        </p:tav>
                                        <p:tav tm="100000">
                                          <p:val>
                                            <p:fltVal val="0"/>
                                          </p:val>
                                        </p:tav>
                                      </p:tavLst>
                                    </p:anim>
                                    <p:animEffect transition="in" filter="fade">
                                      <p:cBhvr>
                                        <p:cTn id="67" dur="750"/>
                                        <p:tgtEl>
                                          <p:spTgt spid="48"/>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50">
                                            <p:txEl>
                                              <p:pRg st="0" end="0"/>
                                            </p:txEl>
                                          </p:spTgt>
                                        </p:tgtEl>
                                        <p:attrNameLst>
                                          <p:attrName>style.visibility</p:attrName>
                                        </p:attrNameLst>
                                      </p:cBhvr>
                                      <p:to>
                                        <p:strVal val="visible"/>
                                      </p:to>
                                    </p:set>
                                    <p:animEffect transition="in" filter="wipe(left)">
                                      <p:cBhvr>
                                        <p:cTn id="75" dur="500"/>
                                        <p:tgtEl>
                                          <p:spTgt spid="50">
                                            <p:txEl>
                                              <p:pRg st="0" end="0"/>
                                            </p:txEl>
                                          </p:spTgt>
                                        </p:tgtEl>
                                      </p:cBhvr>
                                    </p:animEffect>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49">
                                            <p:txEl>
                                              <p:pRg st="0" end="0"/>
                                            </p:txEl>
                                          </p:spTgt>
                                        </p:tgtEl>
                                        <p:attrNameLst>
                                          <p:attrName>style.visibility</p:attrName>
                                        </p:attrNameLst>
                                      </p:cBhvr>
                                      <p:to>
                                        <p:strVal val="visible"/>
                                      </p:to>
                                    </p:set>
                                    <p:animEffect transition="in" filter="wipe(left)">
                                      <p:cBhvr>
                                        <p:cTn id="7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6" grpId="0" animBg="1"/>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4" grpId="0" animBg="1"/>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animBg="1"/>
      <p:bldP spid="48" grpId="0" animBg="1"/>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Lst>
  </p:timing>
  <p:extLst>
    <p:ext uri="{DCECCB84-F9BA-43D5-87BE-67443E8EF086}">
      <p15:sldGuideLst xmlns:p15="http://schemas.microsoft.com/office/powerpoint/2012/main">
        <p15:guide id="1" orient="horz" pos="3240" userDrawn="1">
          <p15:clr>
            <a:srgbClr val="FBAE40"/>
          </p15:clr>
        </p15:guide>
        <p15:guide id="2" pos="5759"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s">
    <p:spTree>
      <p:nvGrpSpPr>
        <p:cNvPr id="1" name=""/>
        <p:cNvGrpSpPr/>
        <p:nvPr/>
      </p:nvGrpSpPr>
      <p:grpSpPr>
        <a:xfrm>
          <a:off x="0" y="0"/>
          <a:ext cx="0" cy="0"/>
          <a:chOff x="0" y="0"/>
          <a:chExt cx="0" cy="0"/>
        </a:xfrm>
      </p:grpSpPr>
      <p:sp>
        <p:nvSpPr>
          <p:cNvPr id="8" name="正方形/長方形 7"/>
          <p:cNvSpPr/>
          <p:nvPr userDrawn="1"/>
        </p:nvSpPr>
        <p:spPr>
          <a:xfrm>
            <a:off x="0" y="6330462"/>
            <a:ext cx="18286413" cy="308851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プレースホルダー 5"/>
          <p:cNvSpPr>
            <a:spLocks noGrp="1"/>
          </p:cNvSpPr>
          <p:nvPr>
            <p:ph type="body" sz="quarter" idx="13" hasCustomPrompt="1"/>
          </p:nvPr>
        </p:nvSpPr>
        <p:spPr>
          <a:xfrm>
            <a:off x="794779" y="6738196"/>
            <a:ext cx="16696854" cy="2560549"/>
          </a:xfrm>
          <a:noFill/>
        </p:spPr>
        <p:txBody>
          <a:bodyPr numCol="2"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テキスト プレースホルダー 23"/>
          <p:cNvSpPr>
            <a:spLocks noGrp="1"/>
          </p:cNvSpPr>
          <p:nvPr>
            <p:ph type="body" sz="quarter" idx="21" hasCustomPrompt="1"/>
          </p:nvPr>
        </p:nvSpPr>
        <p:spPr>
          <a:xfrm rot="21392017">
            <a:off x="8958599" y="1945227"/>
            <a:ext cx="8515464" cy="4574422"/>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9170096" y="2156551"/>
            <a:ext cx="8092470" cy="4151775"/>
          </a:xfrm>
        </p:spPr>
        <p:txBody>
          <a:bodyPr/>
          <a:lstStyle>
            <a:lvl1pPr>
              <a:defRPr/>
            </a:lvl1pPr>
          </a:lstStyle>
          <a:p>
            <a:r>
              <a:rPr kumimoji="1" lang="en-US" altLang="ja-JP" dirty="0"/>
              <a:t>Add an image here</a:t>
            </a:r>
            <a:endParaRPr kumimoji="1" lang="ja-JP" altLang="en-US" dirty="0"/>
          </a:p>
        </p:txBody>
      </p:sp>
      <p:sp>
        <p:nvSpPr>
          <p:cNvPr id="7" name="テキスト プレースホルダー 5"/>
          <p:cNvSpPr>
            <a:spLocks noGrp="1"/>
          </p:cNvSpPr>
          <p:nvPr>
            <p:ph type="body" sz="quarter" idx="19" hasCustomPrompt="1"/>
          </p:nvPr>
        </p:nvSpPr>
        <p:spPr>
          <a:xfrm>
            <a:off x="817901" y="2627405"/>
            <a:ext cx="8051800" cy="3485122"/>
          </a:xfrm>
          <a:noFill/>
        </p:spPr>
        <p:txBody>
          <a:bodyPr anchor="b">
            <a:noAutofit/>
          </a:bodyPr>
          <a:lstStyle>
            <a:lvl1pPr marL="0" indent="0" algn="l">
              <a:lnSpc>
                <a:spcPct val="100000"/>
              </a:lnSpc>
              <a:spcBef>
                <a:spcPts val="0"/>
              </a:spcBef>
              <a:buClr>
                <a:schemeClr val="tx1">
                  <a:lumMod val="50000"/>
                </a:schemeClr>
              </a:buClr>
              <a:buFont typeface="Wingdings" panose="05000000000000000000" pitchFamily="2" charset="2"/>
              <a:buNone/>
              <a:defRPr sz="48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Tree>
    <p:extLst>
      <p:ext uri="{BB962C8B-B14F-4D97-AF65-F5344CB8AC3E}">
        <p14:creationId xmlns:p14="http://schemas.microsoft.com/office/powerpoint/2010/main" val="399990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5" grpId="0" animBg="1">
        <p:tmplLst>
          <p:tmpl>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bldP spid="7" grpId="0">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アーチ 6"/>
          <p:cNvSpPr/>
          <p:nvPr userDrawn="1"/>
        </p:nvSpPr>
        <p:spPr>
          <a:xfrm>
            <a:off x="9378802" y="300021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221681" y="5825576"/>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397119" y="566845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554239" y="284309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blipFill>
            <a:blip r:embed="rId2"/>
            <a:stretch>
              <a:fillRect/>
            </a:stretch>
          </a:blipFill>
          <a:ln w="381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29" name="テキスト プレースホルダー 5"/>
          <p:cNvSpPr>
            <a:spLocks noGrp="1"/>
          </p:cNvSpPr>
          <p:nvPr>
            <p:ph type="body" sz="quarter" idx="21" hasCustomPrompt="1"/>
          </p:nvPr>
        </p:nvSpPr>
        <p:spPr>
          <a:xfrm>
            <a:off x="6967839" y="5406791"/>
            <a:ext cx="4705049" cy="766708"/>
          </a:xfrm>
          <a:noFill/>
        </p:spPr>
        <p:txBody>
          <a:bodyPr anchor="ctr">
            <a:noAutofit/>
          </a:bodyPr>
          <a:lstStyle>
            <a:lvl1pPr algn="ctr">
              <a:lnSpc>
                <a:spcPct val="100000"/>
              </a:lnSpc>
              <a:spcBef>
                <a:spcPts val="0"/>
              </a:spcBef>
              <a:defRPr sz="3200" spc="30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7" name="フリーフォーム 36"/>
          <p:cNvSpPr/>
          <p:nvPr userDrawn="1"/>
        </p:nvSpPr>
        <p:spPr>
          <a:xfrm>
            <a:off x="12369174"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3" name="テキスト プレースホルダー 5"/>
          <p:cNvSpPr>
            <a:spLocks noGrp="1"/>
          </p:cNvSpPr>
          <p:nvPr userDrawn="1">
            <p:ph type="body" sz="quarter" idx="18" hasCustomPrompt="1"/>
          </p:nvPr>
        </p:nvSpPr>
        <p:spPr>
          <a:xfrm>
            <a:off x="12729029" y="3172514"/>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4" name="テキスト プレースホルダー 5"/>
          <p:cNvSpPr>
            <a:spLocks noGrp="1"/>
          </p:cNvSpPr>
          <p:nvPr userDrawn="1">
            <p:ph type="body" sz="quarter" idx="19" hasCustomPrompt="1"/>
          </p:nvPr>
        </p:nvSpPr>
        <p:spPr>
          <a:xfrm>
            <a:off x="12729029" y="3816957"/>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35" name="図 3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3614439"/>
            <a:ext cx="1348368" cy="1348368"/>
          </a:xfrm>
          <a:prstGeom prst="rect">
            <a:avLst/>
          </a:prstGeom>
        </p:spPr>
      </p:pic>
      <p:sp>
        <p:nvSpPr>
          <p:cNvPr id="36" name="図プレースホルダー 7"/>
          <p:cNvSpPr>
            <a:spLocks noGrp="1"/>
          </p:cNvSpPr>
          <p:nvPr userDrawn="1">
            <p:ph type="pic" sz="quarter" idx="16" hasCustomPrompt="1"/>
          </p:nvPr>
        </p:nvSpPr>
        <p:spPr>
          <a:xfrm rot="21600000">
            <a:off x="10784574" y="3978311"/>
            <a:ext cx="646189" cy="645430"/>
          </a:xfrm>
        </p:spPr>
        <p:txBody>
          <a:bodyPr>
            <a:normAutofit/>
          </a:bodyPr>
          <a:lstStyle>
            <a:lvl1pPr>
              <a:defRPr sz="1800"/>
            </a:lvl1pPr>
          </a:lstStyle>
          <a:p>
            <a:r>
              <a:rPr kumimoji="1" lang="en-US" altLang="ja-JP" dirty="0"/>
              <a:t>Icon</a:t>
            </a:r>
            <a:endParaRPr kumimoji="1" lang="ja-JP" altLang="en-US" dirty="0"/>
          </a:p>
        </p:txBody>
      </p:sp>
      <p:sp>
        <p:nvSpPr>
          <p:cNvPr id="38" name="フリーフォーム 37"/>
          <p:cNvSpPr/>
          <p:nvPr userDrawn="1"/>
        </p:nvSpPr>
        <p:spPr>
          <a:xfrm>
            <a:off x="12369174" y="6429798"/>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39" name="テキスト プレースホルダー 5"/>
          <p:cNvSpPr>
            <a:spLocks noGrp="1"/>
          </p:cNvSpPr>
          <p:nvPr>
            <p:ph type="body" sz="quarter" idx="22" hasCustomPrompt="1"/>
          </p:nvPr>
        </p:nvSpPr>
        <p:spPr>
          <a:xfrm>
            <a:off x="12729029" y="6460521"/>
            <a:ext cx="4623860"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0" name="テキスト プレースホルダー 5"/>
          <p:cNvSpPr>
            <a:spLocks noGrp="1"/>
          </p:cNvSpPr>
          <p:nvPr>
            <p:ph type="body" sz="quarter" idx="23" hasCustomPrompt="1"/>
          </p:nvPr>
        </p:nvSpPr>
        <p:spPr>
          <a:xfrm>
            <a:off x="12729029" y="7104964"/>
            <a:ext cx="4623860"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41" name="図 4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10435720" y="6899237"/>
            <a:ext cx="1348368" cy="1348368"/>
          </a:xfrm>
          <a:prstGeom prst="rect">
            <a:avLst/>
          </a:prstGeom>
        </p:spPr>
      </p:pic>
      <p:sp>
        <p:nvSpPr>
          <p:cNvPr id="42" name="図プレースホルダー 7"/>
          <p:cNvSpPr>
            <a:spLocks noGrp="1"/>
          </p:cNvSpPr>
          <p:nvPr>
            <p:ph type="pic" sz="quarter" idx="24" hasCustomPrompt="1"/>
          </p:nvPr>
        </p:nvSpPr>
        <p:spPr>
          <a:xfrm rot="21600000">
            <a:off x="10784574" y="7263109"/>
            <a:ext cx="646189" cy="645430"/>
          </a:xfrm>
        </p:spPr>
        <p:txBody>
          <a:bodyPr>
            <a:normAutofit/>
          </a:bodyPr>
          <a:lstStyle>
            <a:lvl1pPr>
              <a:defRPr sz="1800"/>
            </a:lvl1pPr>
          </a:lstStyle>
          <a:p>
            <a:r>
              <a:rPr kumimoji="1" lang="en-US" altLang="ja-JP" dirty="0"/>
              <a:t>Icon</a:t>
            </a:r>
            <a:endParaRPr kumimoji="1" lang="ja-JP" altLang="en-US" dirty="0"/>
          </a:p>
        </p:txBody>
      </p:sp>
      <p:sp>
        <p:nvSpPr>
          <p:cNvPr id="43" name="フリーフォーム 42"/>
          <p:cNvSpPr/>
          <p:nvPr userDrawn="1"/>
        </p:nvSpPr>
        <p:spPr>
          <a:xfrm flipH="1">
            <a:off x="899633" y="314179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4" name="テキスト プレースホルダー 5"/>
          <p:cNvSpPr>
            <a:spLocks noGrp="1"/>
          </p:cNvSpPr>
          <p:nvPr>
            <p:ph type="body" sz="quarter" idx="25" hasCustomPrompt="1"/>
          </p:nvPr>
        </p:nvSpPr>
        <p:spPr>
          <a:xfrm>
            <a:off x="1008781" y="317251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45" name="テキスト プレースホルダー 5"/>
          <p:cNvSpPr>
            <a:spLocks noGrp="1"/>
          </p:cNvSpPr>
          <p:nvPr>
            <p:ph type="body" sz="quarter" idx="26" hasCustomPrompt="1"/>
          </p:nvPr>
        </p:nvSpPr>
        <p:spPr>
          <a:xfrm>
            <a:off x="1008781" y="381695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46" name="図 4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3614439"/>
            <a:ext cx="1348368" cy="1348368"/>
          </a:xfrm>
          <a:prstGeom prst="rect">
            <a:avLst/>
          </a:prstGeom>
        </p:spPr>
      </p:pic>
      <p:sp>
        <p:nvSpPr>
          <p:cNvPr id="47" name="図プレースホルダー 7"/>
          <p:cNvSpPr>
            <a:spLocks noGrp="1"/>
          </p:cNvSpPr>
          <p:nvPr>
            <p:ph type="pic" sz="quarter" idx="27" hasCustomPrompt="1"/>
          </p:nvPr>
        </p:nvSpPr>
        <p:spPr>
          <a:xfrm rot="21600000">
            <a:off x="7006269" y="3978311"/>
            <a:ext cx="646189" cy="645430"/>
          </a:xfrm>
        </p:spPr>
        <p:txBody>
          <a:bodyPr>
            <a:normAutofit/>
          </a:bodyPr>
          <a:lstStyle>
            <a:lvl1pPr>
              <a:defRPr sz="1800"/>
            </a:lvl1pPr>
          </a:lstStyle>
          <a:p>
            <a:r>
              <a:rPr kumimoji="1" lang="en-US" altLang="ja-JP" dirty="0"/>
              <a:t>Icon</a:t>
            </a:r>
            <a:endParaRPr kumimoji="1" lang="ja-JP" altLang="en-US" dirty="0"/>
          </a:p>
        </p:txBody>
      </p:sp>
      <p:sp>
        <p:nvSpPr>
          <p:cNvPr id="48" name="フリーフォーム 47"/>
          <p:cNvSpPr/>
          <p:nvPr userDrawn="1"/>
        </p:nvSpPr>
        <p:spPr>
          <a:xfrm flipH="1">
            <a:off x="899633" y="6460521"/>
            <a:ext cx="5198026" cy="2262444"/>
          </a:xfrm>
          <a:custGeom>
            <a:avLst/>
            <a:gdLst>
              <a:gd name="connsiteX0" fmla="*/ 239641 w 5198026"/>
              <a:gd name="connsiteY0" fmla="*/ 0 h 2262444"/>
              <a:gd name="connsiteX1" fmla="*/ 5198026 w 5198026"/>
              <a:gd name="connsiteY1" fmla="*/ 0 h 2262444"/>
              <a:gd name="connsiteX2" fmla="*/ 5198026 w 5198026"/>
              <a:gd name="connsiteY2" fmla="*/ 2262444 h 2262444"/>
              <a:gd name="connsiteX3" fmla="*/ 239641 w 5198026"/>
              <a:gd name="connsiteY3" fmla="*/ 2262444 h 2262444"/>
              <a:gd name="connsiteX4" fmla="*/ 239641 w 5198026"/>
              <a:gd name="connsiteY4" fmla="*/ 1270213 h 2262444"/>
              <a:gd name="connsiteX5" fmla="*/ 0 w 5198026"/>
              <a:gd name="connsiteY5" fmla="*/ 1131221 h 2262444"/>
              <a:gd name="connsiteX6" fmla="*/ 239641 w 5198026"/>
              <a:gd name="connsiteY6" fmla="*/ 992230 h 226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8026" h="2262444">
                <a:moveTo>
                  <a:pt x="239641" y="0"/>
                </a:moveTo>
                <a:lnTo>
                  <a:pt x="5198026" y="0"/>
                </a:lnTo>
                <a:lnTo>
                  <a:pt x="5198026" y="2262444"/>
                </a:lnTo>
                <a:lnTo>
                  <a:pt x="239641" y="2262444"/>
                </a:lnTo>
                <a:lnTo>
                  <a:pt x="239641" y="1270213"/>
                </a:lnTo>
                <a:lnTo>
                  <a:pt x="0" y="1131221"/>
                </a:lnTo>
                <a:lnTo>
                  <a:pt x="239641" y="99223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49" name="テキスト プレースホルダー 5"/>
          <p:cNvSpPr>
            <a:spLocks noGrp="1"/>
          </p:cNvSpPr>
          <p:nvPr>
            <p:ph type="body" sz="quarter" idx="28" hasCustomPrompt="1"/>
          </p:nvPr>
        </p:nvSpPr>
        <p:spPr>
          <a:xfrm>
            <a:off x="1008781" y="6491244"/>
            <a:ext cx="4695334" cy="766708"/>
          </a:xfrm>
          <a:noFill/>
        </p:spPr>
        <p:txBody>
          <a:bodyPr anchor="b">
            <a:noAutofit/>
          </a:bodyPr>
          <a:lstStyle>
            <a:lvl1pPr algn="l">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50" name="テキスト プレースホルダー 5"/>
          <p:cNvSpPr>
            <a:spLocks noGrp="1"/>
          </p:cNvSpPr>
          <p:nvPr>
            <p:ph type="body" sz="quarter" idx="29" hasCustomPrompt="1"/>
          </p:nvPr>
        </p:nvSpPr>
        <p:spPr>
          <a:xfrm>
            <a:off x="1008781" y="7135687"/>
            <a:ext cx="4695334" cy="1469710"/>
          </a:xfrm>
          <a:noFill/>
        </p:spPr>
        <p:txBody>
          <a:bodyPr anchor="t">
            <a:noAutofit/>
          </a:bodyPr>
          <a:lstStyle>
            <a:lvl1pPr algn="l">
              <a:lnSpc>
                <a:spcPct val="11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a:p>
            <a:pPr lvl="0"/>
            <a:endParaRPr kumimoji="1" lang="en-US" altLang="ja-JP" dirty="0"/>
          </a:p>
          <a:p>
            <a:pPr lvl="0"/>
            <a:endParaRPr kumimoji="1" lang="en-US" altLang="ja-JP" dirty="0"/>
          </a:p>
        </p:txBody>
      </p:sp>
      <p:pic>
        <p:nvPicPr>
          <p:cNvPr id="51" name="図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600000">
            <a:off x="6657415" y="6899237"/>
            <a:ext cx="1348368" cy="1348368"/>
          </a:xfrm>
          <a:prstGeom prst="rect">
            <a:avLst/>
          </a:prstGeom>
        </p:spPr>
      </p:pic>
      <p:sp>
        <p:nvSpPr>
          <p:cNvPr id="52" name="図プレースホルダー 7"/>
          <p:cNvSpPr>
            <a:spLocks noGrp="1"/>
          </p:cNvSpPr>
          <p:nvPr>
            <p:ph type="pic" sz="quarter" idx="30" hasCustomPrompt="1"/>
          </p:nvPr>
        </p:nvSpPr>
        <p:spPr>
          <a:xfrm rot="21600000">
            <a:off x="7006269" y="7263109"/>
            <a:ext cx="646189" cy="645430"/>
          </a:xfrm>
        </p:spPr>
        <p:txBody>
          <a:bodyPr>
            <a:normAutofit/>
          </a:bodyPr>
          <a:lstStyle>
            <a:lvl1pPr>
              <a:defRPr sz="1800"/>
            </a:lvl1pPr>
          </a:lstStyle>
          <a:p>
            <a:r>
              <a:rPr kumimoji="1" lang="en-US" altLang="ja-JP" dirty="0"/>
              <a:t>Icon</a:t>
            </a:r>
            <a:endParaRPr kumimoji="1" lang="ja-JP" altLang="en-US" dirty="0"/>
          </a:p>
        </p:txBody>
      </p:sp>
    </p:spTree>
    <p:extLst>
      <p:ext uri="{BB962C8B-B14F-4D97-AF65-F5344CB8AC3E}">
        <p14:creationId xmlns:p14="http://schemas.microsoft.com/office/powerpoint/2010/main" val="366145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500"/>
                            </p:stCondLst>
                            <p:childTnLst>
                              <p:par>
                                <p:cTn id="13" presetID="31"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 calcmode="lin" valueType="num">
                                      <p:cBhvr>
                                        <p:cTn id="17" dur="500" fill="hold"/>
                                        <p:tgtEl>
                                          <p:spTgt spid="35"/>
                                        </p:tgtEl>
                                        <p:attrNameLst>
                                          <p:attrName>style.rotation</p:attrName>
                                        </p:attrNameLst>
                                      </p:cBhvr>
                                      <p:tavLst>
                                        <p:tav tm="0">
                                          <p:val>
                                            <p:fltVal val="90"/>
                                          </p:val>
                                        </p:tav>
                                        <p:tav tm="100000">
                                          <p:val>
                                            <p:fltVal val="0"/>
                                          </p:val>
                                        </p:tav>
                                      </p:tavLst>
                                    </p:anim>
                                    <p:animEffect transition="in" filter="fade">
                                      <p:cBhvr>
                                        <p:cTn id="18" dur="500"/>
                                        <p:tgtEl>
                                          <p:spTgt spid="3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90"/>
                                          </p:val>
                                        </p:tav>
                                        <p:tav tm="100000">
                                          <p:val>
                                            <p:fltVal val="0"/>
                                          </p:val>
                                        </p:tav>
                                      </p:tavLst>
                                    </p:anim>
                                    <p:animEffect transition="in" filter="fade">
                                      <p:cBhvr>
                                        <p:cTn id="24" dur="500"/>
                                        <p:tgtEl>
                                          <p:spTgt spid="36"/>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right)">
                                      <p:cBhvr>
                                        <p:cTn id="28" dur="500"/>
                                        <p:tgtEl>
                                          <p:spTgt spid="3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3">
                                            <p:txEl>
                                              <p:pRg st="0" end="0"/>
                                            </p:txEl>
                                          </p:spTgt>
                                        </p:tgtEl>
                                        <p:attrNameLst>
                                          <p:attrName>style.visibility</p:attrName>
                                        </p:attrNameLst>
                                      </p:cBhvr>
                                      <p:to>
                                        <p:strVal val="visible"/>
                                      </p:to>
                                    </p:set>
                                    <p:animEffect transition="in" filter="fade">
                                      <p:cBhvr>
                                        <p:cTn id="32" dur="500"/>
                                        <p:tgtEl>
                                          <p:spTgt spid="3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3000"/>
                            </p:stCondLst>
                            <p:childTnLst>
                              <p:par>
                                <p:cTn id="37" presetID="22" presetClass="entr" presetSubtype="1" fill="hold" grpId="0" nodeType="afterEffect">
                                  <p:stCondLst>
                                    <p:cond delay="25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3750"/>
                            </p:stCondLst>
                            <p:childTnLst>
                              <p:par>
                                <p:cTn id="41" presetID="31"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 calcmode="lin" valueType="num">
                                      <p:cBhvr>
                                        <p:cTn id="45" dur="500" fill="hold"/>
                                        <p:tgtEl>
                                          <p:spTgt spid="41"/>
                                        </p:tgtEl>
                                        <p:attrNameLst>
                                          <p:attrName>style.rotation</p:attrName>
                                        </p:attrNameLst>
                                      </p:cBhvr>
                                      <p:tavLst>
                                        <p:tav tm="0">
                                          <p:val>
                                            <p:fltVal val="90"/>
                                          </p:val>
                                        </p:tav>
                                        <p:tav tm="100000">
                                          <p:val>
                                            <p:fltVal val="0"/>
                                          </p:val>
                                        </p:tav>
                                      </p:tavLst>
                                    </p:anim>
                                    <p:animEffect transition="in" filter="fade">
                                      <p:cBhvr>
                                        <p:cTn id="46" dur="500"/>
                                        <p:tgtEl>
                                          <p:spTgt spid="41"/>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 calcmode="lin" valueType="num">
                                      <p:cBhvr>
                                        <p:cTn id="51" dur="500" fill="hold"/>
                                        <p:tgtEl>
                                          <p:spTgt spid="42"/>
                                        </p:tgtEl>
                                        <p:attrNameLst>
                                          <p:attrName>style.rotation</p:attrName>
                                        </p:attrNameLst>
                                      </p:cBhvr>
                                      <p:tavLst>
                                        <p:tav tm="0">
                                          <p:val>
                                            <p:fltVal val="90"/>
                                          </p:val>
                                        </p:tav>
                                        <p:tav tm="100000">
                                          <p:val>
                                            <p:fltVal val="0"/>
                                          </p:val>
                                        </p:tav>
                                      </p:tavLst>
                                    </p:anim>
                                    <p:animEffect transition="in" filter="fade">
                                      <p:cBhvr>
                                        <p:cTn id="52" dur="500"/>
                                        <p:tgtEl>
                                          <p:spTgt spid="42"/>
                                        </p:tgtEl>
                                      </p:cBhvr>
                                    </p:animEffect>
                                  </p:childTnLst>
                                </p:cTn>
                              </p:par>
                            </p:childTnLst>
                          </p:cTn>
                        </p:par>
                        <p:par>
                          <p:cTn id="53" fill="hold">
                            <p:stCondLst>
                              <p:cond delay="4250"/>
                            </p:stCondLst>
                            <p:childTnLst>
                              <p:par>
                                <p:cTn id="54" presetID="22" presetClass="entr" presetSubtype="2"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par>
                          <p:cTn id="57" fill="hold">
                            <p:stCondLst>
                              <p:cond delay="4750"/>
                            </p:stCondLst>
                            <p:childTnLst>
                              <p:par>
                                <p:cTn id="58" presetID="10" presetClass="entr" presetSubtype="0" fill="hold" grpId="0" nodeType="afterEffect">
                                  <p:stCondLst>
                                    <p:cond delay="0"/>
                                  </p:stCondLst>
                                  <p:childTnLst>
                                    <p:set>
                                      <p:cBhvr>
                                        <p:cTn id="59" dur="1" fill="hold">
                                          <p:stCondLst>
                                            <p:cond delay="0"/>
                                          </p:stCondLst>
                                        </p:cTn>
                                        <p:tgtEl>
                                          <p:spTgt spid="39">
                                            <p:txEl>
                                              <p:pRg st="0" end="0"/>
                                            </p:txEl>
                                          </p:spTgt>
                                        </p:tgtEl>
                                        <p:attrNameLst>
                                          <p:attrName>style.visibility</p:attrName>
                                        </p:attrNameLst>
                                      </p:cBhvr>
                                      <p:to>
                                        <p:strVal val="visible"/>
                                      </p:to>
                                    </p:set>
                                    <p:animEffect transition="in" filter="fade">
                                      <p:cBhvr>
                                        <p:cTn id="60" dur="500"/>
                                        <p:tgtEl>
                                          <p:spTgt spid="39">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par>
                          <p:cTn id="64" fill="hold">
                            <p:stCondLst>
                              <p:cond delay="5250"/>
                            </p:stCondLst>
                            <p:childTnLst>
                              <p:par>
                                <p:cTn id="65" presetID="22" presetClass="entr" presetSubtype="4" fill="hold" grpId="0" nodeType="afterEffect">
                                  <p:stCondLst>
                                    <p:cond delay="25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par>
                          <p:cTn id="68" fill="hold">
                            <p:stCondLst>
                              <p:cond delay="6000"/>
                            </p:stCondLst>
                            <p:childTnLst>
                              <p:par>
                                <p:cTn id="69" presetID="31"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 calcmode="lin" valueType="num">
                                      <p:cBhvr>
                                        <p:cTn id="73" dur="500" fill="hold"/>
                                        <p:tgtEl>
                                          <p:spTgt spid="51"/>
                                        </p:tgtEl>
                                        <p:attrNameLst>
                                          <p:attrName>style.rotation</p:attrName>
                                        </p:attrNameLst>
                                      </p:cBhvr>
                                      <p:tavLst>
                                        <p:tav tm="0">
                                          <p:val>
                                            <p:fltVal val="90"/>
                                          </p:val>
                                        </p:tav>
                                        <p:tav tm="100000">
                                          <p:val>
                                            <p:fltVal val="0"/>
                                          </p:val>
                                        </p:tav>
                                      </p:tavLst>
                                    </p:anim>
                                    <p:animEffect transition="in" filter="fade">
                                      <p:cBhvr>
                                        <p:cTn id="74" dur="500"/>
                                        <p:tgtEl>
                                          <p:spTgt spid="51"/>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 calcmode="lin" valueType="num">
                                      <p:cBhvr>
                                        <p:cTn id="79" dur="500" fill="hold"/>
                                        <p:tgtEl>
                                          <p:spTgt spid="52"/>
                                        </p:tgtEl>
                                        <p:attrNameLst>
                                          <p:attrName>style.rotation</p:attrName>
                                        </p:attrNameLst>
                                      </p:cBhvr>
                                      <p:tavLst>
                                        <p:tav tm="0">
                                          <p:val>
                                            <p:fltVal val="90"/>
                                          </p:val>
                                        </p:tav>
                                        <p:tav tm="100000">
                                          <p:val>
                                            <p:fltVal val="0"/>
                                          </p:val>
                                        </p:tav>
                                      </p:tavLst>
                                    </p:anim>
                                    <p:animEffect transition="in" filter="fade">
                                      <p:cBhvr>
                                        <p:cTn id="80" dur="500"/>
                                        <p:tgtEl>
                                          <p:spTgt spid="52"/>
                                        </p:tgtEl>
                                      </p:cBhvr>
                                    </p:animEffect>
                                  </p:childTnLst>
                                </p:cTn>
                              </p:par>
                            </p:childTnLst>
                          </p:cTn>
                        </p:par>
                        <p:par>
                          <p:cTn id="81" fill="hold">
                            <p:stCondLst>
                              <p:cond delay="6500"/>
                            </p:stCondLst>
                            <p:childTnLst>
                              <p:par>
                                <p:cTn id="82" presetID="22" presetClass="entr" presetSubtype="8"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left)">
                                      <p:cBhvr>
                                        <p:cTn id="84" dur="500"/>
                                        <p:tgtEl>
                                          <p:spTgt spid="48"/>
                                        </p:tgtEl>
                                      </p:cBhvr>
                                    </p:animEffect>
                                  </p:childTnLst>
                                </p:cTn>
                              </p:par>
                            </p:childTnLst>
                          </p:cTn>
                        </p:par>
                        <p:par>
                          <p:cTn id="85" fill="hold">
                            <p:stCondLst>
                              <p:cond delay="7000"/>
                            </p:stCondLst>
                            <p:childTnLst>
                              <p:par>
                                <p:cTn id="86" presetID="10" presetClass="entr" presetSubtype="0" fill="hold" grpId="0" nodeType="afterEffect">
                                  <p:stCondLst>
                                    <p:cond delay="0"/>
                                  </p:stCondLst>
                                  <p:childTnLst>
                                    <p:set>
                                      <p:cBhvr>
                                        <p:cTn id="87" dur="1" fill="hold">
                                          <p:stCondLst>
                                            <p:cond delay="0"/>
                                          </p:stCondLst>
                                        </p:cTn>
                                        <p:tgtEl>
                                          <p:spTgt spid="49">
                                            <p:txEl>
                                              <p:pRg st="0" end="0"/>
                                            </p:txEl>
                                          </p:spTgt>
                                        </p:tgtEl>
                                        <p:attrNameLst>
                                          <p:attrName>style.visibility</p:attrName>
                                        </p:attrNameLst>
                                      </p:cBhvr>
                                      <p:to>
                                        <p:strVal val="visible"/>
                                      </p:to>
                                    </p:set>
                                    <p:animEffect transition="in" filter="fade">
                                      <p:cBhvr>
                                        <p:cTn id="88" dur="500"/>
                                        <p:tgtEl>
                                          <p:spTgt spid="49">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par>
                          <p:cTn id="92" fill="hold">
                            <p:stCondLst>
                              <p:cond delay="7500"/>
                            </p:stCondLst>
                            <p:childTnLst>
                              <p:par>
                                <p:cTn id="93" presetID="22" presetClass="entr" presetSubtype="4" fill="hold" grpId="0" nodeType="afterEffect">
                                  <p:stCondLst>
                                    <p:cond delay="250"/>
                                  </p:stCondLst>
                                  <p:childTnLst>
                                    <p:set>
                                      <p:cBhvr>
                                        <p:cTn id="94" dur="1" fill="hold">
                                          <p:stCondLst>
                                            <p:cond delay="0"/>
                                          </p:stCondLst>
                                        </p:cTn>
                                        <p:tgtEl>
                                          <p:spTgt spid="9"/>
                                        </p:tgtEl>
                                        <p:attrNameLst>
                                          <p:attrName>style.visibility</p:attrName>
                                        </p:attrNameLst>
                                      </p:cBhvr>
                                      <p:to>
                                        <p:strVal val="visible"/>
                                      </p:to>
                                    </p:set>
                                    <p:animEffect transition="in" filter="wipe(down)">
                                      <p:cBhvr>
                                        <p:cTn id="95" dur="500"/>
                                        <p:tgtEl>
                                          <p:spTgt spid="9"/>
                                        </p:tgtEl>
                                      </p:cBhvr>
                                    </p:animEffect>
                                  </p:childTnLst>
                                </p:cTn>
                              </p:par>
                            </p:childTnLst>
                          </p:cTn>
                        </p:par>
                        <p:par>
                          <p:cTn id="96" fill="hold">
                            <p:stCondLst>
                              <p:cond delay="8250"/>
                            </p:stCondLst>
                            <p:childTnLst>
                              <p:par>
                                <p:cTn id="97" presetID="31" presetClass="entr" presetSubtype="0" fill="hold" nodeType="after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 calcmode="lin" valueType="num">
                                      <p:cBhvr>
                                        <p:cTn id="101" dur="500" fill="hold"/>
                                        <p:tgtEl>
                                          <p:spTgt spid="46"/>
                                        </p:tgtEl>
                                        <p:attrNameLst>
                                          <p:attrName>style.rotation</p:attrName>
                                        </p:attrNameLst>
                                      </p:cBhvr>
                                      <p:tavLst>
                                        <p:tav tm="0">
                                          <p:val>
                                            <p:fltVal val="90"/>
                                          </p:val>
                                        </p:tav>
                                        <p:tav tm="100000">
                                          <p:val>
                                            <p:fltVal val="0"/>
                                          </p:val>
                                        </p:tav>
                                      </p:tavLst>
                                    </p:anim>
                                    <p:animEffect transition="in" filter="fade">
                                      <p:cBhvr>
                                        <p:cTn id="102" dur="500"/>
                                        <p:tgtEl>
                                          <p:spTgt spid="46"/>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 calcmode="lin" valueType="num">
                                      <p:cBhvr>
                                        <p:cTn id="105" dur="500" fill="hold"/>
                                        <p:tgtEl>
                                          <p:spTgt spid="47"/>
                                        </p:tgtEl>
                                        <p:attrNameLst>
                                          <p:attrName>ppt_w</p:attrName>
                                        </p:attrNameLst>
                                      </p:cBhvr>
                                      <p:tavLst>
                                        <p:tav tm="0">
                                          <p:val>
                                            <p:fltVal val="0"/>
                                          </p:val>
                                        </p:tav>
                                        <p:tav tm="100000">
                                          <p:val>
                                            <p:strVal val="#ppt_w"/>
                                          </p:val>
                                        </p:tav>
                                      </p:tavLst>
                                    </p:anim>
                                    <p:anim calcmode="lin" valueType="num">
                                      <p:cBhvr>
                                        <p:cTn id="106" dur="500" fill="hold"/>
                                        <p:tgtEl>
                                          <p:spTgt spid="47"/>
                                        </p:tgtEl>
                                        <p:attrNameLst>
                                          <p:attrName>ppt_h</p:attrName>
                                        </p:attrNameLst>
                                      </p:cBhvr>
                                      <p:tavLst>
                                        <p:tav tm="0">
                                          <p:val>
                                            <p:fltVal val="0"/>
                                          </p:val>
                                        </p:tav>
                                        <p:tav tm="100000">
                                          <p:val>
                                            <p:strVal val="#ppt_h"/>
                                          </p:val>
                                        </p:tav>
                                      </p:tavLst>
                                    </p:anim>
                                    <p:anim calcmode="lin" valueType="num">
                                      <p:cBhvr>
                                        <p:cTn id="107" dur="500" fill="hold"/>
                                        <p:tgtEl>
                                          <p:spTgt spid="47"/>
                                        </p:tgtEl>
                                        <p:attrNameLst>
                                          <p:attrName>style.rotation</p:attrName>
                                        </p:attrNameLst>
                                      </p:cBhvr>
                                      <p:tavLst>
                                        <p:tav tm="0">
                                          <p:val>
                                            <p:fltVal val="90"/>
                                          </p:val>
                                        </p:tav>
                                        <p:tav tm="100000">
                                          <p:val>
                                            <p:fltVal val="0"/>
                                          </p:val>
                                        </p:tav>
                                      </p:tavLst>
                                    </p:anim>
                                    <p:animEffect transition="in" filter="fade">
                                      <p:cBhvr>
                                        <p:cTn id="108" dur="500"/>
                                        <p:tgtEl>
                                          <p:spTgt spid="47"/>
                                        </p:tgtEl>
                                      </p:cBhvr>
                                    </p:animEffect>
                                  </p:childTnLst>
                                </p:cTn>
                              </p:par>
                            </p:childTnLst>
                          </p:cTn>
                        </p:par>
                        <p:par>
                          <p:cTn id="109" fill="hold">
                            <p:stCondLst>
                              <p:cond delay="8750"/>
                            </p:stCondLst>
                            <p:childTnLst>
                              <p:par>
                                <p:cTn id="110" presetID="22" presetClass="entr" presetSubtype="8" fill="hold" grpId="0" nodeType="after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left)">
                                      <p:cBhvr>
                                        <p:cTn id="112" dur="500"/>
                                        <p:tgtEl>
                                          <p:spTgt spid="43"/>
                                        </p:tgtEl>
                                      </p:cBhvr>
                                    </p:animEffect>
                                  </p:childTnLst>
                                </p:cTn>
                              </p:par>
                            </p:childTnLst>
                          </p:cTn>
                        </p:par>
                        <p:par>
                          <p:cTn id="113" fill="hold">
                            <p:stCondLst>
                              <p:cond delay="9250"/>
                            </p:stCondLst>
                            <p:childTnLst>
                              <p:par>
                                <p:cTn id="114" presetID="10" presetClass="entr" presetSubtype="0" fill="hold" grpId="0" nodeType="afterEffect">
                                  <p:stCondLst>
                                    <p:cond delay="0"/>
                                  </p:stCondLst>
                                  <p:childTnLst>
                                    <p:set>
                                      <p:cBhvr>
                                        <p:cTn id="115" dur="1" fill="hold">
                                          <p:stCondLst>
                                            <p:cond delay="0"/>
                                          </p:stCondLst>
                                        </p:cTn>
                                        <p:tgtEl>
                                          <p:spTgt spid="44">
                                            <p:txEl>
                                              <p:pRg st="0" end="0"/>
                                            </p:txEl>
                                          </p:spTgt>
                                        </p:tgtEl>
                                        <p:attrNameLst>
                                          <p:attrName>style.visibility</p:attrName>
                                        </p:attrNameLst>
                                      </p:cBhvr>
                                      <p:to>
                                        <p:strVal val="visible"/>
                                      </p:to>
                                    </p:set>
                                    <p:animEffect transition="in" filter="fade">
                                      <p:cBhvr>
                                        <p:cTn id="116" dur="500"/>
                                        <p:tgtEl>
                                          <p:spTgt spid="44">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7" grpId="0" animBg="1"/>
      <p:bldP spid="33" grpId="0" build="p">
        <p:tmplLst>
          <p:tmpl lvl="1">
            <p:tnLst>
              <p:par>
                <p:cTn presetID="10"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p:bldP spid="38" grpId="0" animBg="1"/>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2" grpId="0"/>
      <p:bldP spid="43"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tmplLst>
          <p:tmpl>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p:bldP spid="48" grpId="0" animBg="1"/>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p:tmplLst>
          <p:tmpl>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2"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Keywords 1">
    <p:spTree>
      <p:nvGrpSpPr>
        <p:cNvPr id="1" name=""/>
        <p:cNvGrpSpPr/>
        <p:nvPr/>
      </p:nvGrpSpPr>
      <p:grpSpPr>
        <a:xfrm>
          <a:off x="0" y="0"/>
          <a:ext cx="0" cy="0"/>
          <a:chOff x="0" y="0"/>
          <a:chExt cx="0" cy="0"/>
        </a:xfrm>
      </p:grpSpPr>
      <p:pic>
        <p:nvPicPr>
          <p:cNvPr id="37" name="図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6829021" y="4803967"/>
            <a:ext cx="10287000" cy="800000"/>
          </a:xfrm>
          <a:prstGeom prst="rect">
            <a:avLst/>
          </a:prstGeom>
        </p:spPr>
      </p:pic>
      <p:sp>
        <p:nvSpPr>
          <p:cNvPr id="26" name="テキスト プレースホルダー 5"/>
          <p:cNvSpPr>
            <a:spLocks noGrp="1"/>
          </p:cNvSpPr>
          <p:nvPr>
            <p:ph type="body" sz="quarter" idx="14" hasCustomPrompt="1"/>
          </p:nvPr>
        </p:nvSpPr>
        <p:spPr>
          <a:xfrm>
            <a:off x="12360488" y="0"/>
            <a:ext cx="5925925" cy="10287000"/>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22" name="テキスト プレースホルダー 5"/>
          <p:cNvSpPr>
            <a:spLocks noGrp="1"/>
          </p:cNvSpPr>
          <p:nvPr>
            <p:ph type="body" sz="quarter" idx="13" hasCustomPrompt="1"/>
          </p:nvPr>
        </p:nvSpPr>
        <p:spPr>
          <a:xfrm>
            <a:off x="12538373" y="1969477"/>
            <a:ext cx="5212598" cy="7183892"/>
          </a:xfrm>
          <a:noFill/>
        </p:spPr>
        <p:txBody>
          <a:bodyPr anchor="ctr">
            <a:noAutofit/>
          </a:bodyPr>
          <a:lstStyle>
            <a:lvl1pPr algn="l">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pic>
        <p:nvPicPr>
          <p:cNvPr id="7" name="図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90424" y="3886151"/>
            <a:ext cx="2814040" cy="2814040"/>
          </a:xfrm>
          <a:prstGeom prst="rect">
            <a:avLst/>
          </a:prstGeom>
        </p:spPr>
      </p:pic>
      <p:sp>
        <p:nvSpPr>
          <p:cNvPr id="8" name="テキスト プレースホルダー 5"/>
          <p:cNvSpPr>
            <a:spLocks noGrp="1"/>
          </p:cNvSpPr>
          <p:nvPr>
            <p:ph type="body" sz="quarter" idx="21" hasCustomPrompt="1"/>
          </p:nvPr>
        </p:nvSpPr>
        <p:spPr>
          <a:xfrm>
            <a:off x="5833206" y="553404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9" name="図プレースホルダー 7"/>
          <p:cNvSpPr>
            <a:spLocks noGrp="1"/>
          </p:cNvSpPr>
          <p:nvPr>
            <p:ph type="pic" sz="quarter" idx="16" hasCustomPrompt="1"/>
          </p:nvPr>
        </p:nvSpPr>
        <p:spPr>
          <a:xfrm>
            <a:off x="6603999" y="4527180"/>
            <a:ext cx="986889" cy="985730"/>
          </a:xfrm>
        </p:spPr>
        <p:txBody>
          <a:bodyPr>
            <a:normAutofit/>
          </a:bodyPr>
          <a:lstStyle>
            <a:lvl1pPr>
              <a:defRPr sz="1800"/>
            </a:lvl1pPr>
          </a:lstStyle>
          <a:p>
            <a:r>
              <a:rPr kumimoji="1" lang="en-US" altLang="ja-JP" dirty="0"/>
              <a:t>Icon</a:t>
            </a:r>
            <a:endParaRPr kumimoji="1" lang="ja-JP" altLang="en-US" dirty="0"/>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6204" y="5194722"/>
            <a:ext cx="3409522" cy="3409522"/>
          </a:xfrm>
          <a:prstGeom prst="rect">
            <a:avLst/>
          </a:prstGeom>
        </p:spPr>
      </p:pic>
      <p:sp>
        <p:nvSpPr>
          <p:cNvPr id="11" name="テキスト プレースホルダー 5"/>
          <p:cNvSpPr>
            <a:spLocks noGrp="1"/>
          </p:cNvSpPr>
          <p:nvPr>
            <p:ph type="body" sz="quarter" idx="22" hasCustomPrompt="1"/>
          </p:nvPr>
        </p:nvSpPr>
        <p:spPr>
          <a:xfrm>
            <a:off x="8504464" y="7159072"/>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2" name="図プレースホルダー 7"/>
          <p:cNvSpPr>
            <a:spLocks noGrp="1"/>
          </p:cNvSpPr>
          <p:nvPr>
            <p:ph type="pic" sz="quarter" idx="23" hasCustomPrompt="1"/>
          </p:nvPr>
        </p:nvSpPr>
        <p:spPr>
          <a:xfrm>
            <a:off x="9482469" y="5996750"/>
            <a:ext cx="1142534" cy="1141192"/>
          </a:xfrm>
        </p:spPr>
        <p:txBody>
          <a:bodyPr>
            <a:normAutofit/>
          </a:bodyPr>
          <a:lstStyle>
            <a:lvl1pPr>
              <a:defRPr sz="1800"/>
            </a:lvl1pPr>
          </a:lstStyle>
          <a:p>
            <a:r>
              <a:rPr kumimoji="1" lang="en-US" altLang="ja-JP" dirty="0"/>
              <a:t>Icon</a:t>
            </a:r>
            <a:endParaRPr kumimoji="1" lang="ja-JP" altLang="en-US" dirty="0"/>
          </a:p>
        </p:txBody>
      </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7720" y="2510184"/>
            <a:ext cx="2814040" cy="2814040"/>
          </a:xfrm>
          <a:prstGeom prst="rect">
            <a:avLst/>
          </a:prstGeom>
        </p:spPr>
      </p:pic>
      <p:sp>
        <p:nvSpPr>
          <p:cNvPr id="14" name="テキスト プレースホルダー 5"/>
          <p:cNvSpPr>
            <a:spLocks noGrp="1"/>
          </p:cNvSpPr>
          <p:nvPr>
            <p:ph type="body" sz="quarter" idx="24" hasCustomPrompt="1"/>
          </p:nvPr>
        </p:nvSpPr>
        <p:spPr>
          <a:xfrm>
            <a:off x="8530502" y="4158073"/>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15" name="図プレースホルダー 7"/>
          <p:cNvSpPr>
            <a:spLocks noGrp="1"/>
          </p:cNvSpPr>
          <p:nvPr>
            <p:ph type="pic" sz="quarter" idx="25" hasCustomPrompt="1"/>
          </p:nvPr>
        </p:nvSpPr>
        <p:spPr>
          <a:xfrm>
            <a:off x="9301295" y="3151213"/>
            <a:ext cx="986889" cy="985730"/>
          </a:xfrm>
        </p:spPr>
        <p:txBody>
          <a:bodyPr>
            <a:normAutofit/>
          </a:bodyPr>
          <a:lstStyle>
            <a:lvl1pPr>
              <a:defRPr sz="1800"/>
            </a:lvl1pPr>
          </a:lstStyle>
          <a:p>
            <a:r>
              <a:rPr kumimoji="1" lang="en-US" altLang="ja-JP" dirty="0"/>
              <a:t>Icon</a:t>
            </a:r>
            <a:endParaRPr kumimoji="1" lang="ja-JP" altLang="en-US" dirty="0"/>
          </a:p>
        </p:txBody>
      </p:sp>
      <p:pic>
        <p:nvPicPr>
          <p:cNvPr id="5" name="図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5248" y="4362821"/>
            <a:ext cx="901587" cy="901587"/>
          </a:xfrm>
          <a:prstGeom prst="rect">
            <a:avLst/>
          </a:prstGeom>
        </p:spPr>
      </p:pic>
      <p:pic>
        <p:nvPicPr>
          <p:cNvPr id="17" name="図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45714" y="5738928"/>
            <a:ext cx="901587" cy="901587"/>
          </a:xfrm>
          <a:prstGeom prst="rect">
            <a:avLst/>
          </a:prstGeom>
        </p:spPr>
      </p:pic>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9162" y="2415383"/>
            <a:ext cx="3409522" cy="3409522"/>
          </a:xfrm>
          <a:prstGeom prst="rect">
            <a:avLst/>
          </a:prstGeom>
        </p:spPr>
      </p:pic>
      <p:sp>
        <p:nvSpPr>
          <p:cNvPr id="19" name="テキスト プレースホルダー 5"/>
          <p:cNvSpPr>
            <a:spLocks noGrp="1"/>
          </p:cNvSpPr>
          <p:nvPr>
            <p:ph type="body" sz="quarter" idx="26" hasCustomPrompt="1"/>
          </p:nvPr>
        </p:nvSpPr>
        <p:spPr>
          <a:xfrm>
            <a:off x="2557422" y="4379733"/>
            <a:ext cx="309709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0" name="図プレースホルダー 7"/>
          <p:cNvSpPr>
            <a:spLocks noGrp="1"/>
          </p:cNvSpPr>
          <p:nvPr>
            <p:ph type="pic" sz="quarter" idx="27" hasCustomPrompt="1"/>
          </p:nvPr>
        </p:nvSpPr>
        <p:spPr>
          <a:xfrm>
            <a:off x="3535427" y="3217411"/>
            <a:ext cx="1142534" cy="1141192"/>
          </a:xfrm>
        </p:spPr>
        <p:txBody>
          <a:bodyPr>
            <a:normAutofit/>
          </a:bodyPr>
          <a:lstStyle>
            <a:lvl1pPr>
              <a:defRPr sz="1800"/>
            </a:lvl1pPr>
          </a:lstStyle>
          <a:p>
            <a:r>
              <a:rPr kumimoji="1" lang="en-US" altLang="ja-JP" dirty="0"/>
              <a:t>Icon</a:t>
            </a:r>
            <a:endParaRPr kumimoji="1" lang="ja-JP" altLang="en-US" dirty="0"/>
          </a:p>
        </p:txBody>
      </p:sp>
      <p:pic>
        <p:nvPicPr>
          <p:cNvPr id="21" name="図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3128" y="6598243"/>
            <a:ext cx="2814040" cy="2814040"/>
          </a:xfrm>
          <a:prstGeom prst="rect">
            <a:avLst/>
          </a:prstGeom>
        </p:spPr>
      </p:pic>
      <p:sp>
        <p:nvSpPr>
          <p:cNvPr id="23" name="テキスト プレースホルダー 5"/>
          <p:cNvSpPr>
            <a:spLocks noGrp="1"/>
          </p:cNvSpPr>
          <p:nvPr>
            <p:ph type="body" sz="quarter" idx="28" hasCustomPrompt="1"/>
          </p:nvPr>
        </p:nvSpPr>
        <p:spPr>
          <a:xfrm>
            <a:off x="3135910" y="8246132"/>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24" name="図プレースホルダー 7"/>
          <p:cNvSpPr>
            <a:spLocks noGrp="1"/>
          </p:cNvSpPr>
          <p:nvPr>
            <p:ph type="pic" sz="quarter" idx="29" hasCustomPrompt="1"/>
          </p:nvPr>
        </p:nvSpPr>
        <p:spPr>
          <a:xfrm>
            <a:off x="3906703" y="7239272"/>
            <a:ext cx="986889" cy="985730"/>
          </a:xfrm>
        </p:spPr>
        <p:txBody>
          <a:bodyPr>
            <a:normAutofit/>
          </a:bodyPr>
          <a:lstStyle>
            <a:lvl1pPr>
              <a:defRPr sz="1800"/>
            </a:lvl1pPr>
          </a:lstStyle>
          <a:p>
            <a:r>
              <a:rPr kumimoji="1" lang="en-US" altLang="ja-JP" dirty="0"/>
              <a:t>Icon</a:t>
            </a:r>
            <a:endParaRPr kumimoji="1" lang="ja-JP" altLang="en-US" dirty="0"/>
          </a:p>
        </p:txBody>
      </p:sp>
      <p:pic>
        <p:nvPicPr>
          <p:cNvPr id="25" name="図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7816" y="4844859"/>
            <a:ext cx="901587" cy="901587"/>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49473" y="6635704"/>
            <a:ext cx="901587" cy="901587"/>
          </a:xfrm>
          <a:prstGeom prst="rect">
            <a:avLst/>
          </a:prstGeom>
        </p:spPr>
      </p:pic>
      <p:pic>
        <p:nvPicPr>
          <p:cNvPr id="31" name="図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667" y="5684541"/>
            <a:ext cx="2814040" cy="2814040"/>
          </a:xfrm>
          <a:prstGeom prst="rect">
            <a:avLst/>
          </a:prstGeom>
        </p:spPr>
      </p:pic>
      <p:sp>
        <p:nvSpPr>
          <p:cNvPr id="32" name="テキスト プレースホルダー 5"/>
          <p:cNvSpPr>
            <a:spLocks noGrp="1"/>
          </p:cNvSpPr>
          <p:nvPr>
            <p:ph type="body" sz="quarter" idx="30" hasCustomPrompt="1"/>
          </p:nvPr>
        </p:nvSpPr>
        <p:spPr>
          <a:xfrm>
            <a:off x="456449" y="7332430"/>
            <a:ext cx="2540000" cy="907237"/>
          </a:xfrm>
          <a:noFill/>
        </p:spPr>
        <p:txBody>
          <a:bodyPr anchor="t">
            <a:noAutofit/>
          </a:bodyPr>
          <a:lstStyle>
            <a:lvl1pPr algn="ctr">
              <a:lnSpc>
                <a:spcPct val="100000"/>
              </a:lnSpc>
              <a:spcBef>
                <a:spcPts val="0"/>
              </a:spcBef>
              <a:defRPr sz="28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p>
        </p:txBody>
      </p:sp>
      <p:sp>
        <p:nvSpPr>
          <p:cNvPr id="33" name="図プレースホルダー 7"/>
          <p:cNvSpPr>
            <a:spLocks noGrp="1"/>
          </p:cNvSpPr>
          <p:nvPr>
            <p:ph type="pic" sz="quarter" idx="31" hasCustomPrompt="1"/>
          </p:nvPr>
        </p:nvSpPr>
        <p:spPr>
          <a:xfrm>
            <a:off x="1227242" y="6325570"/>
            <a:ext cx="986889" cy="985730"/>
          </a:xfrm>
        </p:spPr>
        <p:txBody>
          <a:bodyPr>
            <a:normAutofit/>
          </a:bodyPr>
          <a:lstStyle>
            <a:lvl1pPr>
              <a:defRPr sz="1800"/>
            </a:lvl1pPr>
          </a:lstStyle>
          <a:p>
            <a:r>
              <a:rPr kumimoji="1" lang="en-US" altLang="ja-JP" dirty="0"/>
              <a:t>Icon</a:t>
            </a:r>
            <a:endParaRPr kumimoji="1" lang="ja-JP" altLang="en-US" dirty="0"/>
          </a:p>
        </p:txBody>
      </p:sp>
      <p:pic>
        <p:nvPicPr>
          <p:cNvPr id="35" name="図 3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52518" y="9338664"/>
            <a:ext cx="901587" cy="901587"/>
          </a:xfrm>
          <a:prstGeom prst="rect">
            <a:avLst/>
          </a:prstGeom>
        </p:spPr>
      </p:pic>
      <p:pic>
        <p:nvPicPr>
          <p:cNvPr id="36" name="図 3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52403" y="1684210"/>
            <a:ext cx="901587" cy="901587"/>
          </a:xfrm>
          <a:prstGeom prst="rect">
            <a:avLst/>
          </a:prstGeom>
        </p:spPr>
      </p:pic>
    </p:spTree>
    <p:extLst>
      <p:ext uri="{BB962C8B-B14F-4D97-AF65-F5344CB8AC3E}">
        <p14:creationId xmlns:p14="http://schemas.microsoft.com/office/powerpoint/2010/main" val="42445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1" decel="100000" fill="hold" grpId="0" nodeType="withEffect">
                                  <p:stCondLst>
                                    <p:cond delay="75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750"/>
                                  </p:stCondLst>
                                  <p:childTnLst>
                                    <p:set>
                                      <p:cBhvr>
                                        <p:cTn id="42" dur="1" fill="hold">
                                          <p:stCondLst>
                                            <p:cond delay="0"/>
                                          </p:stCondLst>
                                        </p:cTn>
                                        <p:tgtEl>
                                          <p:spTgt spid="23">
                                            <p:txEl>
                                              <p:pRg st="0" end="0"/>
                                            </p:txEl>
                                          </p:spTgt>
                                        </p:tgtEl>
                                        <p:attrNameLst>
                                          <p:attrName>style.visibility</p:attrName>
                                        </p:attrNameLst>
                                      </p:cBhvr>
                                      <p:to>
                                        <p:strVal val="visible"/>
                                      </p:to>
                                    </p:set>
                                    <p:anim calcmode="lin" valueType="num">
                                      <p:cBhvr additive="base">
                                        <p:cTn id="4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8" decel="100000" fill="hold" nodeType="withEffect">
                                  <p:stCondLst>
                                    <p:cond delay="100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0-#ppt_w/2"/>
                                          </p:val>
                                        </p:tav>
                                        <p:tav tm="100000">
                                          <p:val>
                                            <p:strVal val="#ppt_x"/>
                                          </p:val>
                                        </p:tav>
                                      </p:tavLst>
                                    </p:anim>
                                    <p:anim calcmode="lin" valueType="num">
                                      <p:cBhvr additive="base">
                                        <p:cTn id="48" dur="500" fill="hold"/>
                                        <p:tgtEl>
                                          <p:spTgt spid="35"/>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25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250"/>
                                  </p:stCondLst>
                                  <p:childTnLst>
                                    <p:set>
                                      <p:cBhvr>
                                        <p:cTn id="54" dur="1" fill="hold">
                                          <p:stCondLst>
                                            <p:cond delay="0"/>
                                          </p:stCondLst>
                                        </p:cTn>
                                        <p:tgtEl>
                                          <p:spTgt spid="11">
                                            <p:txEl>
                                              <p:pRg st="0" end="0"/>
                                            </p:txEl>
                                          </p:spTgt>
                                        </p:tgtEl>
                                        <p:attrNameLst>
                                          <p:attrName>style.visibility</p:attrName>
                                        </p:attrNameLst>
                                      </p:cBhvr>
                                      <p:to>
                                        <p:strVal val="visible"/>
                                      </p:to>
                                    </p:set>
                                    <p:anim calcmode="lin" valueType="num">
                                      <p:cBhvr additive="base">
                                        <p:cTn id="5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1">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nodeType="withEffect">
                                  <p:stCondLst>
                                    <p:cond delay="125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1+#ppt_w/2"/>
                                          </p:val>
                                        </p:tav>
                                        <p:tav tm="100000">
                                          <p:val>
                                            <p:strVal val="#ppt_x"/>
                                          </p:val>
                                        </p:tav>
                                      </p:tavLst>
                                    </p:anim>
                                    <p:anim calcmode="lin" valueType="num">
                                      <p:cBhvr additive="base">
                                        <p:cTn id="60" dur="500" fill="hold"/>
                                        <p:tgtEl>
                                          <p:spTgt spid="10"/>
                                        </p:tgtEl>
                                        <p:attrNameLst>
                                          <p:attrName>ppt_y</p:attrName>
                                        </p:attrNameLst>
                                      </p:cBhvr>
                                      <p:tavLst>
                                        <p:tav tm="0">
                                          <p:val>
                                            <p:strVal val="#ppt_y"/>
                                          </p:val>
                                        </p:tav>
                                        <p:tav tm="100000">
                                          <p:val>
                                            <p:strVal val="#ppt_y"/>
                                          </p:val>
                                        </p:tav>
                                      </p:tavLst>
                                    </p:anim>
                                  </p:childTnLst>
                                </p:cTn>
                              </p:par>
                              <p:par>
                                <p:cTn id="61" presetID="2" presetClass="entr" presetSubtype="1" decel="100000" fill="hold" nodeType="withEffect">
                                  <p:stCondLst>
                                    <p:cond delay="150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0-#ppt_h/2"/>
                                          </p:val>
                                        </p:tav>
                                        <p:tav tm="100000">
                                          <p:val>
                                            <p:strVal val="#ppt_y"/>
                                          </p:val>
                                        </p:tav>
                                      </p:tavLst>
                                    </p:anim>
                                  </p:childTnLst>
                                </p:cTn>
                              </p:par>
                              <p:par>
                                <p:cTn id="65" presetID="2" presetClass="entr" presetSubtype="8" decel="100000" fill="hold" nodeType="withEffect">
                                  <p:stCondLst>
                                    <p:cond delay="175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0-#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par>
                                <p:cTn id="69" presetID="2" presetClass="entr" presetSubtype="1" decel="100000" fill="hold" grpId="0" nodeType="withEffect">
                                  <p:stCondLst>
                                    <p:cond delay="200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2000"/>
                                  </p:stCondLst>
                                  <p:childTnLst>
                                    <p:set>
                                      <p:cBhvr>
                                        <p:cTn id="74" dur="1" fill="hold">
                                          <p:stCondLst>
                                            <p:cond delay="0"/>
                                          </p:stCondLst>
                                        </p:cTn>
                                        <p:tgtEl>
                                          <p:spTgt spid="14">
                                            <p:txEl>
                                              <p:pRg st="0" end="0"/>
                                            </p:txEl>
                                          </p:spTgt>
                                        </p:tgtEl>
                                        <p:attrNameLst>
                                          <p:attrName>style.visibility</p:attrName>
                                        </p:attrNameLst>
                                      </p:cBhvr>
                                      <p:to>
                                        <p:strVal val="visible"/>
                                      </p:to>
                                    </p:set>
                                    <p:anim calcmode="lin" valueType="num">
                                      <p:cBhvr additive="base">
                                        <p:cTn id="7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nodeType="withEffect">
                                  <p:stCondLst>
                                    <p:cond delay="2000"/>
                                  </p:stCondLst>
                                  <p:childTnLst>
                                    <p:set>
                                      <p:cBhvr>
                                        <p:cTn id="78" dur="1" fill="hold">
                                          <p:stCondLst>
                                            <p:cond delay="0"/>
                                          </p:stCondLst>
                                        </p:cTn>
                                        <p:tgtEl>
                                          <p:spTgt spid="13"/>
                                        </p:tgtEl>
                                        <p:attrNameLst>
                                          <p:attrName>style.visibility</p:attrName>
                                        </p:attrNameLst>
                                      </p:cBhvr>
                                      <p:to>
                                        <p:strVal val="visible"/>
                                      </p:to>
                                    </p:set>
                                    <p:anim calcmode="lin" valueType="num">
                                      <p:cBhvr additive="base">
                                        <p:cTn id="79" dur="500" fill="hold"/>
                                        <p:tgtEl>
                                          <p:spTgt spid="13"/>
                                        </p:tgtEl>
                                        <p:attrNameLst>
                                          <p:attrName>ppt_x</p:attrName>
                                        </p:attrNameLst>
                                      </p:cBhvr>
                                      <p:tavLst>
                                        <p:tav tm="0">
                                          <p:val>
                                            <p:strVal val="#ppt_x"/>
                                          </p:val>
                                        </p:tav>
                                        <p:tav tm="100000">
                                          <p:val>
                                            <p:strVal val="#ppt_x"/>
                                          </p:val>
                                        </p:tav>
                                      </p:tavLst>
                                    </p:anim>
                                    <p:anim calcmode="lin" valueType="num">
                                      <p:cBhvr additive="base">
                                        <p:cTn id="80" dur="500" fill="hold"/>
                                        <p:tgtEl>
                                          <p:spTgt spid="13"/>
                                        </p:tgtEl>
                                        <p:attrNameLst>
                                          <p:attrName>ppt_y</p:attrName>
                                        </p:attrNameLst>
                                      </p:cBhvr>
                                      <p:tavLst>
                                        <p:tav tm="0">
                                          <p:val>
                                            <p:strVal val="0-#ppt_h/2"/>
                                          </p:val>
                                        </p:tav>
                                        <p:tav tm="100000">
                                          <p:val>
                                            <p:strVal val="#ppt_y"/>
                                          </p:val>
                                        </p:tav>
                                      </p:tavLst>
                                    </p:anim>
                                  </p:childTnLst>
                                </p:cTn>
                              </p:par>
                              <p:par>
                                <p:cTn id="81" presetID="2" presetClass="entr" presetSubtype="2" decel="100000" fill="hold" nodeType="withEffect">
                                  <p:stCondLst>
                                    <p:cond delay="225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1+#ppt_w/2"/>
                                          </p:val>
                                        </p:tav>
                                        <p:tav tm="100000">
                                          <p:val>
                                            <p:strVal val="#ppt_x"/>
                                          </p:val>
                                        </p:tav>
                                      </p:tavLst>
                                    </p:anim>
                                    <p:anim calcmode="lin" valueType="num">
                                      <p:cBhvr additive="base">
                                        <p:cTn id="84" dur="500" fill="hold"/>
                                        <p:tgtEl>
                                          <p:spTgt spid="36"/>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250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0-#ppt_w/2"/>
                                          </p:val>
                                        </p:tav>
                                        <p:tav tm="100000">
                                          <p:val>
                                            <p:strVal val="#ppt_x"/>
                                          </p:val>
                                        </p:tav>
                                      </p:tavLst>
                                    </p:anim>
                                    <p:anim calcmode="lin" valueType="num">
                                      <p:cBhvr additive="base">
                                        <p:cTn id="88" dur="500" fill="hold"/>
                                        <p:tgtEl>
                                          <p:spTgt spid="33"/>
                                        </p:tgtEl>
                                        <p:attrNameLst>
                                          <p:attrName>ppt_y</p:attrName>
                                        </p:attrNameLst>
                                      </p:cBhvr>
                                      <p:tavLst>
                                        <p:tav tm="0">
                                          <p:val>
                                            <p:strVal val="#ppt_y"/>
                                          </p:val>
                                        </p:tav>
                                        <p:tav tm="100000">
                                          <p:val>
                                            <p:strVal val="#ppt_y"/>
                                          </p:val>
                                        </p:tav>
                                      </p:tavLst>
                                    </p:anim>
                                  </p:childTnLst>
                                </p:cTn>
                              </p:par>
                              <p:par>
                                <p:cTn id="89" presetID="2" presetClass="entr" presetSubtype="8" decel="100000" fill="hold" grpId="0" nodeType="withEffect">
                                  <p:stCondLst>
                                    <p:cond delay="250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8" decel="100000" fill="hold" nodeType="withEffect">
                                  <p:stCondLst>
                                    <p:cond delay="250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0-#ppt_w/2"/>
                                          </p:val>
                                        </p:tav>
                                        <p:tav tm="100000">
                                          <p:val>
                                            <p:strVal val="#ppt_x"/>
                                          </p:val>
                                        </p:tav>
                                      </p:tavLst>
                                    </p:anim>
                                    <p:anim calcmode="lin" valueType="num">
                                      <p:cBhvr additive="base">
                                        <p:cTn id="96" dur="5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1" decel="100000" fill="hold" nodeType="withEffect">
                                  <p:stCondLst>
                                    <p:cond delay="275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0-#ppt_h/2"/>
                                          </p:val>
                                        </p:tav>
                                        <p:tav tm="100000">
                                          <p:val>
                                            <p:strVal val="#ppt_y"/>
                                          </p:val>
                                        </p:tav>
                                      </p:tavLst>
                                    </p:anim>
                                  </p:childTnLst>
                                </p:cTn>
                              </p:par>
                            </p:childTnLst>
                          </p:cTn>
                        </p:par>
                        <p:par>
                          <p:cTn id="101" fill="hold">
                            <p:stCondLst>
                              <p:cond delay="3250"/>
                            </p:stCondLst>
                            <p:childTnLst>
                              <p:par>
                                <p:cTn id="102" presetID="16" presetClass="entr" presetSubtype="42" fill="hold" grpId="0" nodeType="afterEffect">
                                  <p:stCondLst>
                                    <p:cond delay="250"/>
                                  </p:stCondLst>
                                  <p:childTnLst>
                                    <p:set>
                                      <p:cBhvr>
                                        <p:cTn id="103" dur="1" fill="hold">
                                          <p:stCondLst>
                                            <p:cond delay="0"/>
                                          </p:stCondLst>
                                        </p:cTn>
                                        <p:tgtEl>
                                          <p:spTgt spid="26"/>
                                        </p:tgtEl>
                                        <p:attrNameLst>
                                          <p:attrName>style.visibility</p:attrName>
                                        </p:attrNameLst>
                                      </p:cBhvr>
                                      <p:to>
                                        <p:strVal val="visible"/>
                                      </p:to>
                                    </p:set>
                                    <p:animEffect transition="in" filter="barn(outHorizontal)">
                                      <p:cBhvr>
                                        <p:cTn id="104" dur="500"/>
                                        <p:tgtEl>
                                          <p:spTgt spid="26"/>
                                        </p:tgtEl>
                                      </p:cBhvr>
                                    </p:animEffect>
                                  </p:childTnLst>
                                </p:cTn>
                              </p:par>
                              <p:par>
                                <p:cTn id="105" presetID="16" presetClass="entr" presetSubtype="42" fill="hold" nodeType="withEffect">
                                  <p:stCondLst>
                                    <p:cond delay="250"/>
                                  </p:stCondLst>
                                  <p:childTnLst>
                                    <p:set>
                                      <p:cBhvr>
                                        <p:cTn id="106" dur="1" fill="hold">
                                          <p:stCondLst>
                                            <p:cond delay="0"/>
                                          </p:stCondLst>
                                        </p:cTn>
                                        <p:tgtEl>
                                          <p:spTgt spid="37"/>
                                        </p:tgtEl>
                                        <p:attrNameLst>
                                          <p:attrName>style.visibility</p:attrName>
                                        </p:attrNameLst>
                                      </p:cBhvr>
                                      <p:to>
                                        <p:strVal val="visible"/>
                                      </p:to>
                                    </p:set>
                                    <p:animEffect transition="in" filter="barn(outHorizontal)">
                                      <p:cBhvr>
                                        <p:cTn id="107" dur="500"/>
                                        <p:tgtEl>
                                          <p:spTgt spid="37"/>
                                        </p:tgtEl>
                                      </p:cBhvr>
                                    </p:animEffect>
                                  </p:childTnLst>
                                </p:cTn>
                              </p:par>
                            </p:childTnLst>
                          </p:cTn>
                        </p:par>
                        <p:par>
                          <p:cTn id="108" fill="hold">
                            <p:stCondLst>
                              <p:cond delay="4000"/>
                            </p:stCondLst>
                            <p:childTnLst>
                              <p:par>
                                <p:cTn id="109" presetID="22" presetClass="entr" presetSubtype="8"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42"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8" grpId="0" build="p">
        <p:tmplLst>
          <p:tmpl lvl="1">
            <p:tnLst>
              <p:par>
                <p:cTn presetID="2" presetClass="entr" presetSubtype="8"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bldP spid="11" grpId="0" build="p">
        <p:tmplLst>
          <p:tmpl lvl="1">
            <p:tnLst>
              <p:par>
                <p:cTn presetID="2" presetClass="entr" presetSubtype="2" decel="100000" fill="hold" nodeType="withEffect">
                  <p:stCondLst>
                    <p:cond delay="1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p:bldP spid="14" grpId="0" build="p">
        <p:tmplLst>
          <p:tmpl lvl="1">
            <p:tnLst>
              <p:par>
                <p:cTn presetID="2" presetClass="entr" presetSubtype="1" decel="10000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bldP spid="23" grpId="0" build="p">
        <p:tmplLst>
          <p:tmpl lvl="1">
            <p:tnLst>
              <p:par>
                <p:cTn presetID="2" presetClass="entr" presetSubtype="1" decel="10000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bldP spid="32" grpId="0" build="p">
        <p:tmplLst>
          <p:tmpl lvl="1">
            <p:tnLst>
              <p:par>
                <p:cTn presetID="2" presetClass="entr" presetSubtype="8" decel="100000" fill="hold" nodeType="withEffect">
                  <p:stCondLst>
                    <p:cond delay="2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ide Graph">
    <p:spTree>
      <p:nvGrpSpPr>
        <p:cNvPr id="1" name=""/>
        <p:cNvGrpSpPr/>
        <p:nvPr/>
      </p:nvGrpSpPr>
      <p:grpSpPr>
        <a:xfrm>
          <a:off x="0" y="0"/>
          <a:ext cx="0" cy="0"/>
          <a:chOff x="0" y="0"/>
          <a:chExt cx="0" cy="0"/>
        </a:xfrm>
      </p:grpSpPr>
      <p:sp>
        <p:nvSpPr>
          <p:cNvPr id="26" name="テキスト プレースホルダー 5"/>
          <p:cNvSpPr>
            <a:spLocks noGrp="1"/>
          </p:cNvSpPr>
          <p:nvPr>
            <p:ph type="body" sz="quarter" idx="14" hasCustomPrompt="1"/>
          </p:nvPr>
        </p:nvSpPr>
        <p:spPr>
          <a:xfrm>
            <a:off x="-1" y="7447605"/>
            <a:ext cx="18286413" cy="1856055"/>
          </a:xfrm>
          <a:solidFill>
            <a:schemeClr val="tx1">
              <a:alpha val="50000"/>
            </a:schemeClr>
          </a:solid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22" name="テキスト プレースホルダー 5"/>
          <p:cNvSpPr>
            <a:spLocks noGrp="1"/>
          </p:cNvSpPr>
          <p:nvPr>
            <p:ph type="body" sz="quarter" idx="13" hasCustomPrompt="1"/>
          </p:nvPr>
        </p:nvSpPr>
        <p:spPr>
          <a:xfrm>
            <a:off x="794779" y="7447605"/>
            <a:ext cx="16696854" cy="1856055"/>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9" name="グラフ プレースホルダー 8"/>
          <p:cNvSpPr>
            <a:spLocks noGrp="1"/>
          </p:cNvSpPr>
          <p:nvPr>
            <p:ph type="chart" sz="quarter" idx="15" hasCustomPrompt="1"/>
          </p:nvPr>
        </p:nvSpPr>
        <p:spPr>
          <a:xfrm>
            <a:off x="795338" y="2524128"/>
            <a:ext cx="16695737" cy="4791075"/>
          </a:xfrm>
          <a:solidFill>
            <a:schemeClr val="tx1">
              <a:alpha val="20000"/>
            </a:schemeClr>
          </a:solidFill>
          <a:effectLst/>
        </p:spPr>
        <p:txBody>
          <a:bodyPr/>
          <a:lstStyle>
            <a:lvl1pPr>
              <a:defRPr/>
            </a:lvl1pPr>
          </a:lstStyle>
          <a:p>
            <a:r>
              <a:rPr lang="en-US" dirty="0"/>
              <a:t>Add graph here</a:t>
            </a:r>
          </a:p>
        </p:txBody>
      </p:sp>
    </p:spTree>
    <p:extLst>
      <p:ext uri="{BB962C8B-B14F-4D97-AF65-F5344CB8AC3E}">
        <p14:creationId xmlns:p14="http://schemas.microsoft.com/office/powerpoint/2010/main" val="29842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16" presetClass="entr" presetSubtype="37"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Vertical)">
                      <p:cBhvr>
                        <p:cTn dur="500"/>
                        <p:tgtEl>
                          <p:spTgt spid="26"/>
                        </p:tgtEl>
                      </p:cBhvr>
                    </p:animEffect>
                  </p:childTnLst>
                </p:cTn>
              </p:par>
            </p:tnLst>
          </p:tmpl>
        </p:tmplLst>
      </p:bldP>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0" name="正方形/長方形 19"/>
          <p:cNvSpPr/>
          <p:nvPr userDrawn="1"/>
        </p:nvSpPr>
        <p:spPr>
          <a:xfrm>
            <a:off x="537431" y="7447485"/>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p:cNvSpPr/>
          <p:nvPr userDrawn="1"/>
        </p:nvSpPr>
        <p:spPr>
          <a:xfrm>
            <a:off x="9236292" y="7463648"/>
            <a:ext cx="8342277" cy="2194406"/>
          </a:xfrm>
          <a:prstGeom prst="rect">
            <a:avLst/>
          </a:prstGeom>
          <a:solidFill>
            <a:schemeClr val="tx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22" name="テキスト プレースホルダー 5"/>
          <p:cNvSpPr>
            <a:spLocks noGrp="1"/>
          </p:cNvSpPr>
          <p:nvPr>
            <p:ph type="body" sz="quarter" idx="13" hasCustomPrompt="1"/>
          </p:nvPr>
        </p:nvSpPr>
        <p:spPr>
          <a:xfrm>
            <a:off x="812008" y="8362348"/>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9" name="グラフ プレースホルダー 8"/>
          <p:cNvSpPr>
            <a:spLocks noGrp="1"/>
          </p:cNvSpPr>
          <p:nvPr>
            <p:ph type="chart" sz="quarter" idx="15" hasCustomPrompt="1"/>
          </p:nvPr>
        </p:nvSpPr>
        <p:spPr>
          <a:xfrm>
            <a:off x="812271" y="2524128"/>
            <a:ext cx="7867802" cy="4791075"/>
          </a:xfrm>
          <a:solidFill>
            <a:schemeClr val="tx1">
              <a:alpha val="20000"/>
            </a:schemeClr>
          </a:solidFill>
          <a:effectLst/>
        </p:spPr>
        <p:txBody>
          <a:bodyPr/>
          <a:lstStyle>
            <a:lvl1pPr>
              <a:defRPr/>
            </a:lvl1pPr>
          </a:lstStyle>
          <a:p>
            <a:r>
              <a:rPr lang="en-US" dirty="0"/>
              <a:t>Add graph here</a:t>
            </a:r>
          </a:p>
        </p:txBody>
      </p:sp>
      <p:sp>
        <p:nvSpPr>
          <p:cNvPr id="14" name="グラフ プレースホルダー 8"/>
          <p:cNvSpPr>
            <a:spLocks noGrp="1"/>
          </p:cNvSpPr>
          <p:nvPr>
            <p:ph type="chart" sz="quarter" idx="18" hasCustomPrompt="1"/>
          </p:nvPr>
        </p:nvSpPr>
        <p:spPr>
          <a:xfrm>
            <a:off x="9491022" y="2524007"/>
            <a:ext cx="7867802" cy="4791075"/>
          </a:xfrm>
          <a:solidFill>
            <a:schemeClr val="tx1">
              <a:alpha val="20000"/>
            </a:schemeClr>
          </a:solidFill>
          <a:effectLst/>
        </p:spPr>
        <p:txBody>
          <a:bodyPr/>
          <a:lstStyle>
            <a:lvl1pPr>
              <a:defRPr/>
            </a:lvl1pPr>
          </a:lstStyle>
          <a:p>
            <a:r>
              <a:rPr lang="en-US" dirty="0"/>
              <a:t>Add graph here</a:t>
            </a:r>
          </a:p>
        </p:txBody>
      </p:sp>
      <p:sp>
        <p:nvSpPr>
          <p:cNvPr id="11" name="正方形/長方形 10"/>
          <p:cNvSpPr/>
          <p:nvPr userDrawn="1"/>
        </p:nvSpPr>
        <p:spPr>
          <a:xfrm rot="-180000">
            <a:off x="275072" y="7515611"/>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テキスト プレースホルダー 5"/>
          <p:cNvSpPr>
            <a:spLocks noGrp="1"/>
          </p:cNvSpPr>
          <p:nvPr>
            <p:ph type="body" sz="quarter" idx="19" hasCustomPrompt="1"/>
          </p:nvPr>
        </p:nvSpPr>
        <p:spPr>
          <a:xfrm rot="-180000">
            <a:off x="312448" y="7432518"/>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1" hasCustomPrompt="1"/>
          </p:nvPr>
        </p:nvSpPr>
        <p:spPr>
          <a:xfrm>
            <a:off x="9490759" y="8362227"/>
            <a:ext cx="7868329" cy="1113246"/>
          </a:xfrm>
          <a:noFill/>
        </p:spPr>
        <p:txBody>
          <a:bodyPr anchor="t">
            <a:noAutofit/>
          </a:bodyPr>
          <a:lstStyle>
            <a:lvl1pPr algn="l">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8" name="正方形/長方形 17"/>
          <p:cNvSpPr/>
          <p:nvPr userDrawn="1"/>
        </p:nvSpPr>
        <p:spPr>
          <a:xfrm rot="-180000">
            <a:off x="8953823" y="7515490"/>
            <a:ext cx="6676764"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9" name="テキスト プレースホルダー 5"/>
          <p:cNvSpPr>
            <a:spLocks noGrp="1"/>
          </p:cNvSpPr>
          <p:nvPr>
            <p:ph type="body" sz="quarter" idx="22" hasCustomPrompt="1"/>
          </p:nvPr>
        </p:nvSpPr>
        <p:spPr>
          <a:xfrm rot="-180000">
            <a:off x="8991199" y="7432397"/>
            <a:ext cx="657509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2665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250"/>
                            </p:stCondLst>
                            <p:childTnLst>
                              <p:par>
                                <p:cTn id="13" presetID="2" presetClass="entr" presetSubtype="8"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250"/>
                            </p:stCondLst>
                            <p:childTnLst>
                              <p:par>
                                <p:cTn id="26" presetID="22" presetClass="entr" presetSubtype="8"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3250"/>
                            </p:stCondLst>
                            <p:childTnLst>
                              <p:par>
                                <p:cTn id="30" presetID="22" presetClass="entr" presetSubtype="8" fill="hold" grpId="0" nodeType="after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4000"/>
                            </p:stCondLst>
                            <p:childTnLst>
                              <p:par>
                                <p:cTn id="34" presetID="2" presetClass="entr" presetSubtype="8" decel="10000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0-#ppt_w/2"/>
                                          </p:val>
                                        </p:tav>
                                        <p:tav tm="100000">
                                          <p:val>
                                            <p:strVal val="#ppt_x"/>
                                          </p:val>
                                        </p:tav>
                                      </p:tavLst>
                                    </p:anim>
                                    <p:anim calcmode="lin" valueType="num">
                                      <p:cBhvr additive="base">
                                        <p:cTn id="37" dur="500" fill="hold"/>
                                        <p:tgtEl>
                                          <p:spTgt spid="1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9" grpId="0" animBg="1"/>
      <p:bldP spid="14" grpId="0" animBg="1"/>
      <p:bldP spid="11" grpId="0" animBg="1"/>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tmplLst>
          <p:tmpl>
            <p:tnLst>
              <p:par>
                <p:cTn presetID="2" presetClass="entr" presetSubtype="8"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4" name="正方形/長方形 3"/>
          <p:cNvSpPr/>
          <p:nvPr userDrawn="1"/>
        </p:nvSpPr>
        <p:spPr>
          <a:xfrm>
            <a:off x="4093029" y="0"/>
            <a:ext cx="10914741" cy="102869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プレースホルダー 2"/>
          <p:cNvSpPr>
            <a:spLocks noGrp="1"/>
          </p:cNvSpPr>
          <p:nvPr>
            <p:ph type="body" sz="quarter" idx="10" hasCustomPrompt="1"/>
          </p:nvPr>
        </p:nvSpPr>
        <p:spPr>
          <a:xfrm>
            <a:off x="4601029" y="855663"/>
            <a:ext cx="9869714" cy="8796337"/>
          </a:xfrm>
          <a:effectLst>
            <a:outerShdw blurRad="50800" dist="38100" dir="2700000" algn="tl" rotWithShape="0">
              <a:schemeClr val="tx1">
                <a:alpha val="40000"/>
              </a:schemeClr>
            </a:outerShdw>
          </a:effectLst>
        </p:spPr>
        <p:txBody>
          <a:bodyPr anchor="ctr">
            <a:normAutofit/>
          </a:bodyPr>
          <a:lstStyle>
            <a:lvl1pPr marL="457200" indent="-457200" algn="l">
              <a:spcBef>
                <a:spcPts val="1200"/>
              </a:spcBef>
              <a:buFont typeface="Wingdings" panose="05000000000000000000" pitchFamily="2" charset="2"/>
              <a:buChar char="§"/>
              <a:defRPr sz="2800">
                <a:solidFill>
                  <a:schemeClr val="bg1"/>
                </a:solidFill>
                <a:latin typeface="+mj-lt"/>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altLang="ja-JP" dirty="0"/>
              <a:t>TEXT</a:t>
            </a:r>
          </a:p>
          <a:p>
            <a:pPr lvl="1"/>
            <a:r>
              <a:rPr lang="en-US" dirty="0"/>
              <a:t>Level 2</a:t>
            </a:r>
          </a:p>
        </p:txBody>
      </p:sp>
      <p:pic>
        <p:nvPicPr>
          <p:cNvPr id="7" name="図 6"/>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20385427" flipH="1">
            <a:off x="2194415" y="978473"/>
            <a:ext cx="460258" cy="8472928"/>
          </a:xfrm>
          <a:prstGeom prst="rect">
            <a:avLst/>
          </a:prstGeom>
          <a:effectLst>
            <a:outerShdw blurRad="152400" dist="76200" dir="11160000" algn="tl" rotWithShape="0">
              <a:prstClr val="black">
                <a:alpha val="40000"/>
              </a:prstClr>
            </a:outerShdw>
          </a:effectLst>
        </p:spPr>
      </p:pic>
      <p:sp>
        <p:nvSpPr>
          <p:cNvPr id="8" name="テキスト プレースホルダー 2"/>
          <p:cNvSpPr>
            <a:spLocks noGrp="1"/>
          </p:cNvSpPr>
          <p:nvPr>
            <p:ph type="body" sz="quarter" idx="11" hasCustomPrompt="1"/>
          </p:nvPr>
        </p:nvSpPr>
        <p:spPr>
          <a:xfrm rot="21120203">
            <a:off x="1471487" y="774347"/>
            <a:ext cx="5269582" cy="1178742"/>
          </a:xfrm>
          <a:effectLst>
            <a:outerShdw blurRad="50800" dist="38100" dir="2700000" algn="tl" rotWithShape="0">
              <a:schemeClr val="tx1">
                <a:alpha val="40000"/>
              </a:schemeClr>
            </a:outerShdw>
          </a:effectLst>
        </p:spPr>
        <p:txBody>
          <a:bodyPr anchor="ctr">
            <a:noAutofit/>
          </a:bodyPr>
          <a:lstStyle>
            <a:lvl1pPr marL="0" indent="0" algn="l">
              <a:buFont typeface="Wingdings" panose="05000000000000000000" pitchFamily="2" charset="2"/>
              <a:buNone/>
              <a:defRPr sz="8000">
                <a:solidFill>
                  <a:schemeClr val="bg1"/>
                </a:solidFill>
                <a:latin typeface="Reenie Beanie" panose="02000000000000000000" pitchFamily="2" charset="0"/>
              </a:defRPr>
            </a:lvl1pPr>
            <a:lvl2pPr marL="720000" indent="-360000">
              <a:spcBef>
                <a:spcPts val="600"/>
              </a:spcBef>
              <a:buFont typeface="Arial" panose="020B0604020202020204" pitchFamily="34" charset="0"/>
              <a:buChar char="•"/>
              <a:defRPr sz="2400">
                <a:solidFill>
                  <a:schemeClr val="bg1"/>
                </a:solidFill>
                <a:latin typeface="+mj-lt"/>
              </a:defRPr>
            </a:lvl2pPr>
            <a:lvl3pPr>
              <a:defRPr>
                <a:latin typeface="+mj-lt"/>
              </a:defRPr>
            </a:lvl3pPr>
            <a:lvl4pPr>
              <a:defRPr>
                <a:latin typeface="+mj-lt"/>
              </a:defRPr>
            </a:lvl4pPr>
            <a:lvl5pPr>
              <a:defRPr>
                <a:latin typeface="+mj-lt"/>
              </a:defRPr>
            </a:lvl5pPr>
          </a:lstStyle>
          <a:p>
            <a:pPr lvl="0"/>
            <a:r>
              <a:rPr lang="en-US" dirty="0"/>
              <a:t>Notes</a:t>
            </a:r>
          </a:p>
        </p:txBody>
      </p:sp>
    </p:spTree>
    <p:extLst>
      <p:ext uri="{BB962C8B-B14F-4D97-AF65-F5344CB8AC3E}">
        <p14:creationId xmlns:p14="http://schemas.microsoft.com/office/powerpoint/2010/main" val="1131136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9" name="グラフ プレースホルダー 8"/>
          <p:cNvSpPr>
            <a:spLocks noGrp="1"/>
          </p:cNvSpPr>
          <p:nvPr>
            <p:ph type="chart" sz="quarter" idx="15" hasCustomPrompt="1"/>
          </p:nvPr>
        </p:nvSpPr>
        <p:spPr>
          <a:xfrm>
            <a:off x="430970" y="2702954"/>
            <a:ext cx="3960000" cy="3960000"/>
          </a:xfrm>
          <a:solidFill>
            <a:schemeClr val="tx1">
              <a:alpha val="20000"/>
            </a:schemeClr>
          </a:solidFill>
        </p:spPr>
        <p:txBody>
          <a:bodyPr/>
          <a:lstStyle>
            <a:lvl1pPr>
              <a:defRPr/>
            </a:lvl1pPr>
          </a:lstStyle>
          <a:p>
            <a:r>
              <a:rPr lang="en-US" dirty="0"/>
              <a:t>Add graph here</a:t>
            </a:r>
          </a:p>
        </p:txBody>
      </p:sp>
      <p:sp>
        <p:nvSpPr>
          <p:cNvPr id="11" name="正方形/長方形 10"/>
          <p:cNvSpPr/>
          <p:nvPr userDrawn="1"/>
        </p:nvSpPr>
        <p:spPr>
          <a:xfrm rot="21600000">
            <a:off x="43097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userDrawn="1"/>
        </p:nvSpPr>
        <p:spPr>
          <a:xfrm rot="-180000">
            <a:off x="256136"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テキスト プレースホルダー 5"/>
          <p:cNvSpPr>
            <a:spLocks noGrp="1"/>
          </p:cNvSpPr>
          <p:nvPr>
            <p:ph type="body" sz="quarter" idx="13" hasCustomPrompt="1"/>
          </p:nvPr>
        </p:nvSpPr>
        <p:spPr>
          <a:xfrm>
            <a:off x="433093"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4" hasCustomPrompt="1"/>
          </p:nvPr>
        </p:nvSpPr>
        <p:spPr>
          <a:xfrm rot="-180000">
            <a:off x="293483"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24" name="グラフ プレースホルダー 8"/>
          <p:cNvSpPr>
            <a:spLocks noGrp="1"/>
          </p:cNvSpPr>
          <p:nvPr>
            <p:ph type="chart" sz="quarter" idx="16" hasCustomPrompt="1"/>
          </p:nvPr>
        </p:nvSpPr>
        <p:spPr>
          <a:xfrm>
            <a:off x="4897980" y="2702954"/>
            <a:ext cx="3960000" cy="3960000"/>
          </a:xfrm>
          <a:solidFill>
            <a:schemeClr val="tx1">
              <a:alpha val="20000"/>
            </a:schemeClr>
          </a:solidFill>
        </p:spPr>
        <p:txBody>
          <a:bodyPr/>
          <a:lstStyle>
            <a:lvl1pPr>
              <a:defRPr/>
            </a:lvl1pPr>
          </a:lstStyle>
          <a:p>
            <a:r>
              <a:rPr lang="en-US" dirty="0"/>
              <a:t>Add graph here</a:t>
            </a:r>
          </a:p>
        </p:txBody>
      </p:sp>
      <p:sp>
        <p:nvSpPr>
          <p:cNvPr id="25" name="正方形/長方形 24"/>
          <p:cNvSpPr/>
          <p:nvPr userDrawn="1"/>
        </p:nvSpPr>
        <p:spPr>
          <a:xfrm rot="21600000">
            <a:off x="489798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p:cNvSpPr/>
          <p:nvPr userDrawn="1"/>
        </p:nvSpPr>
        <p:spPr>
          <a:xfrm rot="-180000">
            <a:off x="4691563"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8" name="テキスト プレースホルダー 5"/>
          <p:cNvSpPr>
            <a:spLocks noGrp="1"/>
          </p:cNvSpPr>
          <p:nvPr>
            <p:ph type="body" sz="quarter" idx="17" hasCustomPrompt="1"/>
          </p:nvPr>
        </p:nvSpPr>
        <p:spPr>
          <a:xfrm>
            <a:off x="4904484"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18" hasCustomPrompt="1"/>
          </p:nvPr>
        </p:nvSpPr>
        <p:spPr>
          <a:xfrm rot="-180000">
            <a:off x="4728910"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0" name="グラフ プレースホルダー 8"/>
          <p:cNvSpPr>
            <a:spLocks noGrp="1"/>
          </p:cNvSpPr>
          <p:nvPr>
            <p:ph type="chart" sz="quarter" idx="19" hasCustomPrompt="1"/>
          </p:nvPr>
        </p:nvSpPr>
        <p:spPr>
          <a:xfrm>
            <a:off x="9364990" y="2702954"/>
            <a:ext cx="3960000" cy="3960000"/>
          </a:xfrm>
          <a:solidFill>
            <a:schemeClr val="tx1">
              <a:alpha val="20000"/>
            </a:schemeClr>
          </a:solidFill>
        </p:spPr>
        <p:txBody>
          <a:bodyPr/>
          <a:lstStyle>
            <a:lvl1pPr>
              <a:defRPr/>
            </a:lvl1pPr>
          </a:lstStyle>
          <a:p>
            <a:r>
              <a:rPr lang="en-US" dirty="0"/>
              <a:t>Add graph here</a:t>
            </a:r>
          </a:p>
        </p:txBody>
      </p:sp>
      <p:sp>
        <p:nvSpPr>
          <p:cNvPr id="31" name="正方形/長方形 30"/>
          <p:cNvSpPr/>
          <p:nvPr userDrawn="1"/>
        </p:nvSpPr>
        <p:spPr>
          <a:xfrm rot="21600000">
            <a:off x="9364990" y="6743721"/>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正方形/長方形 31"/>
          <p:cNvSpPr/>
          <p:nvPr userDrawn="1"/>
        </p:nvSpPr>
        <p:spPr>
          <a:xfrm rot="-180000">
            <a:off x="9153281" y="6834005"/>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3" name="テキスト プレースホルダー 5"/>
          <p:cNvSpPr>
            <a:spLocks noGrp="1"/>
          </p:cNvSpPr>
          <p:nvPr>
            <p:ph type="body" sz="quarter" idx="20" hasCustomPrompt="1"/>
          </p:nvPr>
        </p:nvSpPr>
        <p:spPr>
          <a:xfrm>
            <a:off x="9375875" y="7727005"/>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1" hasCustomPrompt="1"/>
          </p:nvPr>
        </p:nvSpPr>
        <p:spPr>
          <a:xfrm rot="-180000">
            <a:off x="9190628" y="6749821"/>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
        <p:nvSpPr>
          <p:cNvPr id="35" name="グラフ プレースホルダー 8"/>
          <p:cNvSpPr>
            <a:spLocks noGrp="1"/>
          </p:cNvSpPr>
          <p:nvPr>
            <p:ph type="chart" sz="quarter" idx="22" hasCustomPrompt="1"/>
          </p:nvPr>
        </p:nvSpPr>
        <p:spPr>
          <a:xfrm>
            <a:off x="13832001" y="2710335"/>
            <a:ext cx="3960000" cy="3960000"/>
          </a:xfrm>
          <a:solidFill>
            <a:schemeClr val="tx1">
              <a:alpha val="20000"/>
            </a:schemeClr>
          </a:solidFill>
        </p:spPr>
        <p:txBody>
          <a:bodyPr/>
          <a:lstStyle>
            <a:lvl1pPr>
              <a:defRPr/>
            </a:lvl1pPr>
          </a:lstStyle>
          <a:p>
            <a:r>
              <a:rPr lang="en-US" dirty="0"/>
              <a:t>Add graph here</a:t>
            </a:r>
          </a:p>
        </p:txBody>
      </p:sp>
      <p:sp>
        <p:nvSpPr>
          <p:cNvPr id="36" name="正方形/長方形 35"/>
          <p:cNvSpPr/>
          <p:nvPr userDrawn="1"/>
        </p:nvSpPr>
        <p:spPr>
          <a:xfrm rot="21600000">
            <a:off x="13832001" y="6751102"/>
            <a:ext cx="3960000" cy="282312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正方形/長方形 36"/>
          <p:cNvSpPr/>
          <p:nvPr userDrawn="1"/>
        </p:nvSpPr>
        <p:spPr>
          <a:xfrm rot="-180000">
            <a:off x="13623717" y="6841386"/>
            <a:ext cx="3937910" cy="672480"/>
          </a:xfrm>
          <a:prstGeom prst="rect">
            <a:avLst/>
          </a:prstGeom>
          <a:blipFill dpi="0" rotWithShape="1">
            <a:blip r:embed="rId2"/>
            <a:srcRect/>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8" name="テキスト プレースホルダー 5"/>
          <p:cNvSpPr>
            <a:spLocks noGrp="1"/>
          </p:cNvSpPr>
          <p:nvPr>
            <p:ph type="body" sz="quarter" idx="23" hasCustomPrompt="1"/>
          </p:nvPr>
        </p:nvSpPr>
        <p:spPr>
          <a:xfrm>
            <a:off x="13847267" y="7734386"/>
            <a:ext cx="3944734" cy="1719103"/>
          </a:xfrm>
          <a:noFill/>
        </p:spPr>
        <p:txBody>
          <a:bodyPr anchor="t">
            <a:noAutofit/>
          </a:bodyPr>
          <a:lstStyle>
            <a:lvl1pPr>
              <a:lnSpc>
                <a:spcPct val="120000"/>
              </a:lnSpc>
              <a:spcBef>
                <a:spcPts val="600"/>
              </a:spcBef>
              <a:defRPr sz="20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24" hasCustomPrompt="1"/>
          </p:nvPr>
        </p:nvSpPr>
        <p:spPr>
          <a:xfrm rot="-180000">
            <a:off x="13661064" y="6757202"/>
            <a:ext cx="3877948" cy="792088"/>
          </a:xfrm>
          <a:noFill/>
        </p:spPr>
        <p:txBody>
          <a:bodyPr anchor="b">
            <a:noAutofit/>
          </a:bodyPr>
          <a:lstStyle>
            <a:lvl1pPr>
              <a:lnSpc>
                <a:spcPct val="120000"/>
              </a:lnSpc>
              <a:spcBef>
                <a:spcPts val="600"/>
              </a:spcBef>
              <a:defRPr sz="3200" spc="300">
                <a:solidFill>
                  <a:schemeClr val="tx2"/>
                </a:solidFill>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2577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21" presetClass="entr" presetSubtype="1" fill="hold" grpId="0" nodeType="after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wheel(1)">
                                      <p:cBhvr>
                                        <p:cTn id="28" dur="1000"/>
                                        <p:tgtEl>
                                          <p:spTgt spid="24"/>
                                        </p:tgtEl>
                                      </p:cBhvr>
                                    </p:animEffect>
                                  </p:childTnLst>
                                </p:cTn>
                              </p:par>
                            </p:childTnLst>
                          </p:cTn>
                        </p:par>
                        <p:par>
                          <p:cTn id="29" fill="hold">
                            <p:stCondLst>
                              <p:cond delay="3750"/>
                            </p:stCondLst>
                            <p:childTnLst>
                              <p:par>
                                <p:cTn id="30" presetID="16" presetClass="entr" presetSubtype="37"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par>
                          <p:cTn id="33" fill="hold">
                            <p:stCondLst>
                              <p:cond delay="4250"/>
                            </p:stCondLst>
                            <p:childTnLst>
                              <p:par>
                                <p:cTn id="34" presetID="2" presetClass="entr" presetSubtype="8" decel="100000"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0-#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750"/>
                            </p:stCondLst>
                            <p:childTnLst>
                              <p:par>
                                <p:cTn id="43" presetID="22" presetClass="entr" presetSubtype="8"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500"/>
                                        <p:tgtEl>
                                          <p:spTgt spid="28"/>
                                        </p:tgtEl>
                                      </p:cBhvr>
                                    </p:animEffect>
                                  </p:childTnLst>
                                </p:cTn>
                              </p:par>
                            </p:childTnLst>
                          </p:cTn>
                        </p:par>
                        <p:par>
                          <p:cTn id="46" fill="hold">
                            <p:stCondLst>
                              <p:cond delay="5250"/>
                            </p:stCondLst>
                            <p:childTnLst>
                              <p:par>
                                <p:cTn id="47" presetID="21" presetClass="entr" presetSubtype="1" fill="hold" grpId="0" nodeType="afterEffect">
                                  <p:stCondLst>
                                    <p:cond delay="250"/>
                                  </p:stCondLst>
                                  <p:childTnLst>
                                    <p:set>
                                      <p:cBhvr>
                                        <p:cTn id="48" dur="1" fill="hold">
                                          <p:stCondLst>
                                            <p:cond delay="0"/>
                                          </p:stCondLst>
                                        </p:cTn>
                                        <p:tgtEl>
                                          <p:spTgt spid="30"/>
                                        </p:tgtEl>
                                        <p:attrNameLst>
                                          <p:attrName>style.visibility</p:attrName>
                                        </p:attrNameLst>
                                      </p:cBhvr>
                                      <p:to>
                                        <p:strVal val="visible"/>
                                      </p:to>
                                    </p:set>
                                    <p:animEffect transition="in" filter="wheel(1)">
                                      <p:cBhvr>
                                        <p:cTn id="49" dur="1000"/>
                                        <p:tgtEl>
                                          <p:spTgt spid="30"/>
                                        </p:tgtEl>
                                      </p:cBhvr>
                                    </p:animEffect>
                                  </p:childTnLst>
                                </p:cTn>
                              </p:par>
                            </p:childTnLst>
                          </p:cTn>
                        </p:par>
                        <p:par>
                          <p:cTn id="50" fill="hold">
                            <p:stCondLst>
                              <p:cond delay="6500"/>
                            </p:stCondLst>
                            <p:childTnLst>
                              <p:par>
                                <p:cTn id="51" presetID="16" presetClass="entr" presetSubtype="37"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outVertical)">
                                      <p:cBhvr>
                                        <p:cTn id="53" dur="500"/>
                                        <p:tgtEl>
                                          <p:spTgt spid="31"/>
                                        </p:tgtEl>
                                      </p:cBhvr>
                                    </p:animEffect>
                                  </p:childTnLst>
                                </p:cTn>
                              </p:par>
                            </p:childTnLst>
                          </p:cTn>
                        </p:par>
                        <p:par>
                          <p:cTn id="54" fill="hold">
                            <p:stCondLst>
                              <p:cond delay="7000"/>
                            </p:stCondLst>
                            <p:childTnLst>
                              <p:par>
                                <p:cTn id="55" presetID="2" presetClass="entr" presetSubtype="8" decel="10000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0-#ppt_w/2"/>
                                          </p:val>
                                        </p:tav>
                                        <p:tav tm="100000">
                                          <p:val>
                                            <p:strVal val="#ppt_x"/>
                                          </p:val>
                                        </p:tav>
                                      </p:tavLst>
                                    </p:anim>
                                    <p:anim calcmode="lin" valueType="num">
                                      <p:cBhvr additive="base">
                                        <p:cTn id="58" dur="500" fill="hold"/>
                                        <p:tgtEl>
                                          <p:spTgt spid="34"/>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0-#ppt_w/2"/>
                                          </p:val>
                                        </p:tav>
                                        <p:tav tm="100000">
                                          <p:val>
                                            <p:strVal val="#ppt_x"/>
                                          </p:val>
                                        </p:tav>
                                      </p:tavLst>
                                    </p:anim>
                                    <p:anim calcmode="lin" valueType="num">
                                      <p:cBhvr additive="base">
                                        <p:cTn id="62" dur="500" fill="hold"/>
                                        <p:tgtEl>
                                          <p:spTgt spid="32"/>
                                        </p:tgtEl>
                                        <p:attrNameLst>
                                          <p:attrName>ppt_y</p:attrName>
                                        </p:attrNameLst>
                                      </p:cBhvr>
                                      <p:tavLst>
                                        <p:tav tm="0">
                                          <p:val>
                                            <p:strVal val="#ppt_y"/>
                                          </p:val>
                                        </p:tav>
                                        <p:tav tm="100000">
                                          <p:val>
                                            <p:strVal val="#ppt_y"/>
                                          </p:val>
                                        </p:tav>
                                      </p:tavLst>
                                    </p:anim>
                                  </p:childTnLst>
                                </p:cTn>
                              </p:par>
                            </p:childTnLst>
                          </p:cTn>
                        </p:par>
                        <p:par>
                          <p:cTn id="63" fill="hold">
                            <p:stCondLst>
                              <p:cond delay="7500"/>
                            </p:stCondLst>
                            <p:childTnLst>
                              <p:par>
                                <p:cTn id="64" presetID="22" presetClass="entr" presetSubtype="8"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childTnLst>
                          </p:cTn>
                        </p:par>
                        <p:par>
                          <p:cTn id="67" fill="hold">
                            <p:stCondLst>
                              <p:cond delay="8000"/>
                            </p:stCondLst>
                            <p:childTnLst>
                              <p:par>
                                <p:cTn id="68" presetID="21" presetClass="entr" presetSubtype="1" fill="hold" grpId="0" nodeType="afterEffect">
                                  <p:stCondLst>
                                    <p:cond delay="250"/>
                                  </p:stCondLst>
                                  <p:childTnLst>
                                    <p:set>
                                      <p:cBhvr>
                                        <p:cTn id="69" dur="1" fill="hold">
                                          <p:stCondLst>
                                            <p:cond delay="0"/>
                                          </p:stCondLst>
                                        </p:cTn>
                                        <p:tgtEl>
                                          <p:spTgt spid="35"/>
                                        </p:tgtEl>
                                        <p:attrNameLst>
                                          <p:attrName>style.visibility</p:attrName>
                                        </p:attrNameLst>
                                      </p:cBhvr>
                                      <p:to>
                                        <p:strVal val="visible"/>
                                      </p:to>
                                    </p:set>
                                    <p:animEffect transition="in" filter="wheel(1)">
                                      <p:cBhvr>
                                        <p:cTn id="70" dur="1000"/>
                                        <p:tgtEl>
                                          <p:spTgt spid="35"/>
                                        </p:tgtEl>
                                      </p:cBhvr>
                                    </p:animEffect>
                                  </p:childTnLst>
                                </p:cTn>
                              </p:par>
                            </p:childTnLst>
                          </p:cTn>
                        </p:par>
                        <p:par>
                          <p:cTn id="71" fill="hold">
                            <p:stCondLst>
                              <p:cond delay="9250"/>
                            </p:stCondLst>
                            <p:childTnLst>
                              <p:par>
                                <p:cTn id="72" presetID="16" presetClass="entr" presetSubtype="37" fill="hold" grpId="0"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barn(outVertical)">
                                      <p:cBhvr>
                                        <p:cTn id="74" dur="500"/>
                                        <p:tgtEl>
                                          <p:spTgt spid="36"/>
                                        </p:tgtEl>
                                      </p:cBhvr>
                                    </p:animEffect>
                                  </p:childTnLst>
                                </p:cTn>
                              </p:par>
                            </p:childTnLst>
                          </p:cTn>
                        </p:par>
                        <p:par>
                          <p:cTn id="75" fill="hold">
                            <p:stCondLst>
                              <p:cond delay="9750"/>
                            </p:stCondLst>
                            <p:childTnLst>
                              <p:par>
                                <p:cTn id="76" presetID="2" presetClass="entr" presetSubtype="8" decel="10000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500" fill="hold"/>
                                        <p:tgtEl>
                                          <p:spTgt spid="39"/>
                                        </p:tgtEl>
                                        <p:attrNameLst>
                                          <p:attrName>ppt_x</p:attrName>
                                        </p:attrNameLst>
                                      </p:cBhvr>
                                      <p:tavLst>
                                        <p:tav tm="0">
                                          <p:val>
                                            <p:strVal val="0-#ppt_w/2"/>
                                          </p:val>
                                        </p:tav>
                                        <p:tav tm="100000">
                                          <p:val>
                                            <p:strVal val="#ppt_x"/>
                                          </p:val>
                                        </p:tav>
                                      </p:tavLst>
                                    </p:anim>
                                    <p:anim calcmode="lin" valueType="num">
                                      <p:cBhvr additive="base">
                                        <p:cTn id="79" dur="500" fill="hold"/>
                                        <p:tgtEl>
                                          <p:spTgt spid="39"/>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0"/>
                                  </p:stCondLst>
                                  <p:childTnLst>
                                    <p:set>
                                      <p:cBhvr>
                                        <p:cTn id="81" dur="1" fill="hold">
                                          <p:stCondLst>
                                            <p:cond delay="0"/>
                                          </p:stCondLst>
                                        </p:cTn>
                                        <p:tgtEl>
                                          <p:spTgt spid="37"/>
                                        </p:tgtEl>
                                        <p:attrNameLst>
                                          <p:attrName>style.visibility</p:attrName>
                                        </p:attrNameLst>
                                      </p:cBhvr>
                                      <p:to>
                                        <p:strVal val="visible"/>
                                      </p:to>
                                    </p:set>
                                    <p:anim calcmode="lin" valueType="num">
                                      <p:cBhvr additive="base">
                                        <p:cTn id="82" dur="500" fill="hold"/>
                                        <p:tgtEl>
                                          <p:spTgt spid="37"/>
                                        </p:tgtEl>
                                        <p:attrNameLst>
                                          <p:attrName>ppt_x</p:attrName>
                                        </p:attrNameLst>
                                      </p:cBhvr>
                                      <p:tavLst>
                                        <p:tav tm="0">
                                          <p:val>
                                            <p:strVal val="0-#ppt_w/2"/>
                                          </p:val>
                                        </p:tav>
                                        <p:tav tm="100000">
                                          <p:val>
                                            <p:strVal val="#ppt_x"/>
                                          </p:val>
                                        </p:tav>
                                      </p:tavLst>
                                    </p:anim>
                                    <p:anim calcmode="lin" valueType="num">
                                      <p:cBhvr additive="base">
                                        <p:cTn id="83" dur="500" fill="hold"/>
                                        <p:tgtEl>
                                          <p:spTgt spid="37"/>
                                        </p:tgtEl>
                                        <p:attrNameLst>
                                          <p:attrName>ppt_y</p:attrName>
                                        </p:attrNameLst>
                                      </p:cBhvr>
                                      <p:tavLst>
                                        <p:tav tm="0">
                                          <p:val>
                                            <p:strVal val="#ppt_y"/>
                                          </p:val>
                                        </p:tav>
                                        <p:tav tm="100000">
                                          <p:val>
                                            <p:strVal val="#ppt_y"/>
                                          </p:val>
                                        </p:tav>
                                      </p:tavLst>
                                    </p:anim>
                                  </p:childTnLst>
                                </p:cTn>
                              </p:par>
                            </p:childTnLst>
                          </p:cTn>
                        </p:par>
                        <p:par>
                          <p:cTn id="84" fill="hold">
                            <p:stCondLst>
                              <p:cond delay="10250"/>
                            </p:stCondLst>
                            <p:childTnLst>
                              <p:par>
                                <p:cTn id="85" presetID="22" presetClass="entr" presetSubtype="8"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24" grpId="0" animBg="1"/>
      <p:bldP spid="25" grpId="0" animBg="1"/>
      <p:bldP spid="27" grpId="0" animBg="1"/>
      <p:bldP spid="28" grpId="0">
        <p:tmplLst>
          <p:tmpl>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p:tnLst>
              <p:par>
                <p:cTn presetID="2" presetClass="entr" presetSubtype="8"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animBg="1"/>
      <p:bldP spid="36" grpId="0" animBg="1"/>
      <p:bldP spid="37" grpId="0" animBg="1"/>
      <p:bldP spid="38" grpId="0">
        <p:tmplLst>
          <p:tmpl>
            <p:tnLst>
              <p:par>
                <p:cTn presetID="22" presetClass="entr" presetSubtype="8"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p:tmplLst>
          <p:tmpl>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pic>
        <p:nvPicPr>
          <p:cNvPr id="14" name="図 13"/>
          <p:cNvPicPr>
            <a:picLocks noChangeAspect="1"/>
          </p:cNvPicPr>
          <p:nvPr userDrawn="1"/>
        </p:nvPicPr>
        <p:blipFill rotWithShape="1">
          <a:blip r:embed="rId2">
            <a:extLst>
              <a:ext uri="{28A0092B-C50C-407E-A947-70E740481C1C}">
                <a14:useLocalDpi xmlns:a14="http://schemas.microsoft.com/office/drawing/2010/main" val="0"/>
              </a:ext>
            </a:extLst>
          </a:blip>
          <a:srcRect r="31291"/>
          <a:stretch/>
        </p:blipFill>
        <p:spPr>
          <a:xfrm>
            <a:off x="9330214" y="211792"/>
            <a:ext cx="8970486" cy="2011429"/>
          </a:xfrm>
          <a:prstGeom prst="rect">
            <a:avLst/>
          </a:prstGeom>
        </p:spPr>
      </p:pic>
      <p:sp>
        <p:nvSpPr>
          <p:cNvPr id="29" name="テキスト プレースホルダー 23"/>
          <p:cNvSpPr>
            <a:spLocks noGrp="1"/>
          </p:cNvSpPr>
          <p:nvPr>
            <p:ph type="body" sz="quarter" idx="24" hasCustomPrompt="1"/>
          </p:nvPr>
        </p:nvSpPr>
        <p:spPr>
          <a:xfrm rot="246221">
            <a:off x="9053316" y="2671008"/>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30" name="図プレースホルダー 8"/>
          <p:cNvSpPr>
            <a:spLocks noGrp="1"/>
          </p:cNvSpPr>
          <p:nvPr>
            <p:ph type="pic" sz="quarter" idx="25" hasCustomPrompt="1"/>
          </p:nvPr>
        </p:nvSpPr>
        <p:spPr>
          <a:xfrm rot="246221">
            <a:off x="9283474" y="2906178"/>
            <a:ext cx="8308182" cy="4240011"/>
          </a:xfrm>
        </p:spPr>
        <p:txBody>
          <a:bodyPr/>
          <a:lstStyle>
            <a:lvl1pPr>
              <a:defRPr/>
            </a:lvl1pPr>
          </a:lstStyle>
          <a:p>
            <a:r>
              <a:rPr kumimoji="1" lang="en-US" altLang="ja-JP" dirty="0"/>
              <a:t>Add an image here</a:t>
            </a:r>
            <a:endParaRPr kumimoji="1" lang="ja-JP" altLang="en-US" dirty="0"/>
          </a:p>
        </p:txBody>
      </p:sp>
      <p:sp>
        <p:nvSpPr>
          <p:cNvPr id="27" name="テキスト プレースホルダー 23"/>
          <p:cNvSpPr>
            <a:spLocks noGrp="1"/>
          </p:cNvSpPr>
          <p:nvPr>
            <p:ph type="body" sz="quarter" idx="22" hasCustomPrompt="1"/>
          </p:nvPr>
        </p:nvSpPr>
        <p:spPr>
          <a:xfrm rot="21198624">
            <a:off x="618497" y="1786978"/>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28" name="図プレースホルダー 8"/>
          <p:cNvSpPr>
            <a:spLocks noGrp="1"/>
          </p:cNvSpPr>
          <p:nvPr>
            <p:ph type="pic" sz="quarter" idx="23" hasCustomPrompt="1"/>
          </p:nvPr>
        </p:nvSpPr>
        <p:spPr>
          <a:xfrm rot="21198624">
            <a:off x="848655" y="2022148"/>
            <a:ext cx="8308182" cy="4240011"/>
          </a:xfrm>
        </p:spPr>
        <p:txBody>
          <a:bodyPr/>
          <a:lstStyle>
            <a:lvl1pPr>
              <a:defRPr/>
            </a:lvl1pPr>
          </a:lstStyle>
          <a:p>
            <a:r>
              <a:rPr kumimoji="1" lang="en-US" altLang="ja-JP" dirty="0"/>
              <a:t>Add an image here</a:t>
            </a:r>
            <a:endParaRPr kumimoji="1" lang="ja-JP" altLang="en-US" dirty="0"/>
          </a:p>
        </p:txBody>
      </p:sp>
      <p:sp>
        <p:nvSpPr>
          <p:cNvPr id="24" name="テキスト プレースホルダー 23"/>
          <p:cNvSpPr>
            <a:spLocks noGrp="1"/>
          </p:cNvSpPr>
          <p:nvPr>
            <p:ph type="body" sz="quarter" idx="21" hasCustomPrompt="1"/>
          </p:nvPr>
        </p:nvSpPr>
        <p:spPr>
          <a:xfrm rot="21392017">
            <a:off x="4533131" y="4660564"/>
            <a:ext cx="8768499" cy="4710350"/>
          </a:xfrm>
          <a:blipFill>
            <a:blip r:embed="rId3"/>
            <a:stretch>
              <a:fillRect/>
            </a:stretch>
          </a:blipFill>
        </p:spPr>
        <p:txBody>
          <a:bodyPr/>
          <a:lstStyle/>
          <a:p>
            <a:pPr lvl="0"/>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12" name="タイトル 1"/>
          <p:cNvSpPr>
            <a:spLocks noGrp="1"/>
          </p:cNvSpPr>
          <p:nvPr>
            <p:ph type="title" hasCustomPrompt="1"/>
          </p:nvPr>
        </p:nvSpPr>
        <p:spPr>
          <a:xfrm rot="21420000">
            <a:off x="9671674" y="887141"/>
            <a:ext cx="8424493" cy="915119"/>
          </a:xfrm>
          <a:prstGeom prst="rect">
            <a:avLst/>
          </a:prstGeom>
        </p:spPr>
        <p:txBody>
          <a:bodyPr/>
          <a:lstStyle>
            <a:lvl1pPr algn="l">
              <a:defRPr spc="1000" baseline="0">
                <a:solidFill>
                  <a:schemeClr val="tx1"/>
                </a:solidFill>
              </a:defRPr>
            </a:lvl1pPr>
          </a:lstStyle>
          <a:p>
            <a:r>
              <a:rPr kumimoji="1" lang="en-US" altLang="ja-JP" dirty="0"/>
              <a:t>TITLE GOES HERE</a:t>
            </a:r>
            <a:endParaRPr kumimoji="1" lang="ja-JP" altLang="en-US" dirty="0"/>
          </a:p>
        </p:txBody>
      </p:sp>
      <p:sp>
        <p:nvSpPr>
          <p:cNvPr id="11" name="図プレースホルダー 8"/>
          <p:cNvSpPr>
            <a:spLocks noGrp="1"/>
          </p:cNvSpPr>
          <p:nvPr>
            <p:ph type="pic" sz="quarter" idx="20" hasCustomPrompt="1"/>
          </p:nvPr>
        </p:nvSpPr>
        <p:spPr>
          <a:xfrm rot="21392017">
            <a:off x="4763289" y="4895734"/>
            <a:ext cx="8308182" cy="4240011"/>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308447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3"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0-#ppt_h/2"/>
                                          </p:val>
                                        </p:tav>
                                        <p:tav tm="100000">
                                          <p:val>
                                            <p:strVal val="#ppt_y"/>
                                          </p:val>
                                        </p:tav>
                                      </p:tavLst>
                                    </p:anim>
                                  </p:childTnLst>
                                </p:cTn>
                              </p:par>
                              <p:par>
                                <p:cTn id="18" presetID="2" presetClass="entr" presetSubtype="3" decel="10000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1+#ppt_w/2"/>
                                          </p:val>
                                        </p:tav>
                                        <p:tav tm="100000">
                                          <p:val>
                                            <p:strVal val="#ppt_x"/>
                                          </p:val>
                                        </p:tav>
                                      </p:tavLst>
                                    </p:anim>
                                    <p:anim calcmode="lin" valueType="num">
                                      <p:cBhvr additive="base">
                                        <p:cTn id="21" dur="500" fill="hold"/>
                                        <p:tgtEl>
                                          <p:spTgt spid="29"/>
                                        </p:tgtEl>
                                        <p:attrNameLst>
                                          <p:attrName>ppt_y</p:attrName>
                                        </p:attrNameLst>
                                      </p:cBhvr>
                                      <p:tavLst>
                                        <p:tav tm="0">
                                          <p:val>
                                            <p:strVal val="0-#ppt_h/2"/>
                                          </p:val>
                                        </p:tav>
                                        <p:tav tm="100000">
                                          <p:val>
                                            <p:strVal val="#ppt_y"/>
                                          </p:val>
                                        </p:tav>
                                      </p:tavLst>
                                    </p:anim>
                                  </p:childTnLst>
                                </p:cTn>
                              </p:par>
                              <p:par>
                                <p:cTn id="22" presetID="2" presetClass="entr" presetSubtype="8" decel="100000" fill="hold" grpId="0" nodeType="withEffect">
                                  <p:stCondLst>
                                    <p:cond delay="10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0-#ppt_w/2"/>
                                          </p:val>
                                        </p:tav>
                                        <p:tav tm="100000">
                                          <p:val>
                                            <p:strVal val="#ppt_x"/>
                                          </p:val>
                                        </p:tav>
                                      </p:tavLst>
                                    </p:anim>
                                    <p:anim calcmode="lin" valueType="num">
                                      <p:cBhvr additive="base">
                                        <p:cTn id="25" dur="500" fill="hold"/>
                                        <p:tgtEl>
                                          <p:spTgt spid="28"/>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1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0-#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tmplLst>
          <p:tmpl>
            <p:tnLst>
              <p:par>
                <p:cTn presetID="2" presetClass="entr" presetSubtype="3"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bldP spid="27" grpId="0" animBg="1">
        <p:tmplLst>
          <p:tmpl>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bldP spid="24" grpId="0" animBg="1">
        <p:tmplLst>
          <p:tmpl>
            <p:tnLst>
              <p:par>
                <p:cTn presetID="2" presetClass="entr" presetSubtype="4" decel="10000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12" grpId="0"/>
      <p:bldP spid="1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18" name="正方形/長方形 17"/>
          <p:cNvSpPr/>
          <p:nvPr userDrawn="1"/>
        </p:nvSpPr>
        <p:spPr>
          <a:xfrm>
            <a:off x="0" y="2668225"/>
            <a:ext cx="18286413" cy="589565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プレースホルダー 5"/>
          <p:cNvSpPr>
            <a:spLocks noGrp="1"/>
          </p:cNvSpPr>
          <p:nvPr>
            <p:ph type="body" sz="quarter" idx="13" hasCustomPrompt="1"/>
          </p:nvPr>
        </p:nvSpPr>
        <p:spPr>
          <a:xfrm>
            <a:off x="10628371" y="5215902"/>
            <a:ext cx="6745229" cy="3077948"/>
          </a:xfrm>
          <a:noFill/>
        </p:spPr>
        <p:txBody>
          <a:bodyPr anchor="t">
            <a:noAutofit/>
          </a:bodyPr>
          <a:lstStyle>
            <a:lvl1pPr>
              <a:lnSpc>
                <a:spcPct val="120000"/>
              </a:lnSpc>
              <a:spcBef>
                <a:spcPts val="60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13" name="テキスト プレースホルダー 23"/>
          <p:cNvSpPr>
            <a:spLocks noGrp="1"/>
          </p:cNvSpPr>
          <p:nvPr>
            <p:ph type="body" sz="quarter" idx="28" hasCustomPrompt="1"/>
          </p:nvPr>
        </p:nvSpPr>
        <p:spPr>
          <a:xfrm rot="21232321">
            <a:off x="138901" y="5299317"/>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14" name="図プレースホルダー 8"/>
          <p:cNvSpPr>
            <a:spLocks noGrp="1"/>
          </p:cNvSpPr>
          <p:nvPr>
            <p:ph type="pic" sz="quarter" idx="29" hasCustomPrompt="1"/>
          </p:nvPr>
        </p:nvSpPr>
        <p:spPr>
          <a:xfrm rot="21232321">
            <a:off x="351845" y="5488298"/>
            <a:ext cx="4906663" cy="2486630"/>
          </a:xfrm>
        </p:spPr>
        <p:txBody>
          <a:bodyPr/>
          <a:lstStyle>
            <a:lvl1pPr>
              <a:defRPr/>
            </a:lvl1pPr>
          </a:lstStyle>
          <a:p>
            <a:r>
              <a:rPr kumimoji="1" lang="en-US" altLang="ja-JP" dirty="0"/>
              <a:t>Add an image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5" name="テキスト プレースホルダー 23"/>
          <p:cNvSpPr>
            <a:spLocks noGrp="1"/>
          </p:cNvSpPr>
          <p:nvPr>
            <p:ph type="body" sz="quarter" idx="21" hasCustomPrompt="1"/>
          </p:nvPr>
        </p:nvSpPr>
        <p:spPr>
          <a:xfrm rot="21392017">
            <a:off x="900048" y="600081"/>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6" name="図プレースホルダー 8"/>
          <p:cNvSpPr>
            <a:spLocks noGrp="1"/>
          </p:cNvSpPr>
          <p:nvPr>
            <p:ph type="pic" sz="quarter" idx="20" hasCustomPrompt="1"/>
          </p:nvPr>
        </p:nvSpPr>
        <p:spPr>
          <a:xfrm rot="21392017">
            <a:off x="1112992" y="789062"/>
            <a:ext cx="4906663" cy="2486630"/>
          </a:xfrm>
        </p:spPr>
        <p:txBody>
          <a:bodyPr/>
          <a:lstStyle>
            <a:lvl1pPr>
              <a:defRPr/>
            </a:lvl1pPr>
          </a:lstStyle>
          <a:p>
            <a:r>
              <a:rPr kumimoji="1" lang="en-US" altLang="ja-JP" dirty="0"/>
              <a:t>Add an image here</a:t>
            </a:r>
            <a:endParaRPr kumimoji="1" lang="ja-JP" altLang="en-US" dirty="0"/>
          </a:p>
        </p:txBody>
      </p:sp>
      <p:sp>
        <p:nvSpPr>
          <p:cNvPr id="7" name="テキスト プレースホルダー 23"/>
          <p:cNvSpPr>
            <a:spLocks noGrp="1"/>
          </p:cNvSpPr>
          <p:nvPr>
            <p:ph type="body" sz="quarter" idx="22" hasCustomPrompt="1"/>
          </p:nvPr>
        </p:nvSpPr>
        <p:spPr>
          <a:xfrm rot="586530">
            <a:off x="4605241" y="2292673"/>
            <a:ext cx="5332551" cy="2864593"/>
          </a:xfrm>
          <a:blipFill>
            <a:blip r:embed="rId2"/>
            <a:stretch>
              <a:fillRect/>
            </a:stretch>
          </a:blipFill>
        </p:spPr>
        <p:txBody>
          <a:bodyPr/>
          <a:lstStyle/>
          <a:p>
            <a:pPr lvl="0"/>
            <a:r>
              <a:rPr kumimoji="1" lang="en-US" altLang="ja-JP" dirty="0"/>
              <a:t> </a:t>
            </a:r>
            <a:endParaRPr kumimoji="1" lang="ja-JP" altLang="en-US" dirty="0"/>
          </a:p>
        </p:txBody>
      </p:sp>
      <p:sp>
        <p:nvSpPr>
          <p:cNvPr id="8" name="図プレースホルダー 8"/>
          <p:cNvSpPr>
            <a:spLocks noGrp="1"/>
          </p:cNvSpPr>
          <p:nvPr>
            <p:ph type="pic" sz="quarter" idx="23" hasCustomPrompt="1"/>
          </p:nvPr>
        </p:nvSpPr>
        <p:spPr>
          <a:xfrm rot="586530">
            <a:off x="4818185" y="2481654"/>
            <a:ext cx="4906663" cy="2486630"/>
          </a:xfrm>
        </p:spPr>
        <p:txBody>
          <a:bodyPr/>
          <a:lstStyle>
            <a:lvl1pPr>
              <a:defRPr/>
            </a:lvl1pPr>
          </a:lstStyle>
          <a:p>
            <a:r>
              <a:rPr kumimoji="1" lang="en-US" altLang="ja-JP" dirty="0"/>
              <a:t>Add an image here</a:t>
            </a:r>
            <a:endParaRPr kumimoji="1" lang="ja-JP" altLang="en-US" dirty="0"/>
          </a:p>
        </p:txBody>
      </p:sp>
      <p:sp>
        <p:nvSpPr>
          <p:cNvPr id="9" name="テキスト プレースホルダー 23"/>
          <p:cNvSpPr>
            <a:spLocks noGrp="1"/>
          </p:cNvSpPr>
          <p:nvPr>
            <p:ph type="body" sz="quarter" idx="24" hasCustomPrompt="1"/>
          </p:nvPr>
        </p:nvSpPr>
        <p:spPr>
          <a:xfrm rot="992453">
            <a:off x="1864595" y="3607255"/>
            <a:ext cx="5866796" cy="3151584"/>
          </a:xfrm>
          <a:blipFill>
            <a:blip r:embed="rId2"/>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25" hasCustomPrompt="1"/>
          </p:nvPr>
        </p:nvSpPr>
        <p:spPr>
          <a:xfrm rot="992453">
            <a:off x="2067379" y="3799209"/>
            <a:ext cx="5461228" cy="2767676"/>
          </a:xfrm>
        </p:spPr>
        <p:txBody>
          <a:bodyPr/>
          <a:lstStyle>
            <a:lvl1pPr>
              <a:defRPr/>
            </a:lvl1pPr>
          </a:lstStyle>
          <a:p>
            <a:r>
              <a:rPr kumimoji="1" lang="en-US" altLang="ja-JP" dirty="0"/>
              <a:t>Add an image here</a:t>
            </a:r>
            <a:endParaRPr kumimoji="1" lang="ja-JP" altLang="en-US" dirty="0"/>
          </a:p>
        </p:txBody>
      </p:sp>
      <p:sp>
        <p:nvSpPr>
          <p:cNvPr id="11" name="テキスト プレースホルダー 23"/>
          <p:cNvSpPr>
            <a:spLocks noGrp="1"/>
          </p:cNvSpPr>
          <p:nvPr>
            <p:ph type="body" sz="quarter" idx="26" hasCustomPrompt="1"/>
          </p:nvPr>
        </p:nvSpPr>
        <p:spPr>
          <a:xfrm rot="21408216">
            <a:off x="4332815" y="6271778"/>
            <a:ext cx="5866796" cy="3151584"/>
          </a:xfrm>
          <a:blipFill>
            <a:blip r:embed="rId2"/>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27" hasCustomPrompt="1"/>
          </p:nvPr>
        </p:nvSpPr>
        <p:spPr>
          <a:xfrm rot="21408216">
            <a:off x="4535599" y="6463732"/>
            <a:ext cx="5461228" cy="2767676"/>
          </a:xfrm>
        </p:spPr>
        <p:txBody>
          <a:bodyPr/>
          <a:lstStyle>
            <a:lvl1pPr>
              <a:defRPr/>
            </a:lvl1pPr>
          </a:lstStyle>
          <a:p>
            <a:r>
              <a:rPr kumimoji="1" lang="en-US" altLang="ja-JP" dirty="0"/>
              <a:t>Add an image here</a:t>
            </a:r>
            <a:endParaRPr kumimoji="1" lang="ja-JP" altLang="en-US" dirty="0"/>
          </a:p>
        </p:txBody>
      </p:sp>
      <p:pic>
        <p:nvPicPr>
          <p:cNvPr id="15" name="図 14"/>
          <p:cNvPicPr>
            <a:picLocks noChangeAspect="1"/>
          </p:cNvPicPr>
          <p:nvPr userDrawn="1"/>
        </p:nvPicPr>
        <p:blipFill rotWithShape="1">
          <a:blip r:embed="rId3">
            <a:extLst>
              <a:ext uri="{28A0092B-C50C-407E-A947-70E740481C1C}">
                <a14:useLocalDpi xmlns:a14="http://schemas.microsoft.com/office/drawing/2010/main" val="0"/>
              </a:ext>
            </a:extLst>
          </a:blip>
          <a:srcRect r="17886"/>
          <a:stretch/>
        </p:blipFill>
        <p:spPr>
          <a:xfrm>
            <a:off x="7565711" y="290892"/>
            <a:ext cx="10720702" cy="2011429"/>
          </a:xfrm>
          <a:prstGeom prst="rect">
            <a:avLst/>
          </a:prstGeom>
        </p:spPr>
      </p:pic>
      <p:sp>
        <p:nvSpPr>
          <p:cNvPr id="16" name="タイトル 1"/>
          <p:cNvSpPr>
            <a:spLocks noGrp="1"/>
          </p:cNvSpPr>
          <p:nvPr>
            <p:ph type="title" hasCustomPrompt="1"/>
          </p:nvPr>
        </p:nvSpPr>
        <p:spPr>
          <a:xfrm rot="21420000">
            <a:off x="7917704" y="965039"/>
            <a:ext cx="10097937" cy="856597"/>
          </a:xfrm>
          <a:prstGeom prst="rect">
            <a:avLst/>
          </a:prstGeom>
        </p:spPr>
        <p:txBody>
          <a:bodyPr anchor="b"/>
          <a:lstStyle>
            <a:lvl1pPr>
              <a:defRPr spc="1000" baseline="0">
                <a:solidFill>
                  <a:schemeClr val="tx1"/>
                </a:solidFill>
                <a:effectLst/>
              </a:defRPr>
            </a:lvl1pPr>
          </a:lstStyle>
          <a:p>
            <a:r>
              <a:rPr kumimoji="1" lang="en-US" altLang="ja-JP" dirty="0"/>
              <a:t>TITLE GOES HERE</a:t>
            </a:r>
            <a:endParaRPr kumimoji="1" lang="ja-JP" altLang="en-US" dirty="0"/>
          </a:p>
        </p:txBody>
      </p:sp>
      <p:sp>
        <p:nvSpPr>
          <p:cNvPr id="20" name="テキスト プレースホルダー 5"/>
          <p:cNvSpPr>
            <a:spLocks noGrp="1"/>
          </p:cNvSpPr>
          <p:nvPr>
            <p:ph type="body" sz="quarter" idx="30" hasCustomPrompt="1"/>
          </p:nvPr>
        </p:nvSpPr>
        <p:spPr>
          <a:xfrm>
            <a:off x="10633892" y="2758235"/>
            <a:ext cx="6745229" cy="2384710"/>
          </a:xfrm>
          <a:noFill/>
        </p:spPr>
        <p:txBody>
          <a:bodyPr anchor="b">
            <a:noAutofit/>
          </a:bodyPr>
          <a:lstStyle>
            <a:lvl1pPr>
              <a:lnSpc>
                <a:spcPct val="100000"/>
              </a:lnSpc>
              <a:spcBef>
                <a:spcPts val="0"/>
              </a:spcBef>
              <a:defRPr sz="36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6233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1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0-#ppt_w/2"/>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4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4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par>
                          <p:cTn id="45" fill="hold">
                            <p:stCondLst>
                              <p:cond delay="900"/>
                            </p:stCondLst>
                            <p:childTnLst>
                              <p:par>
                                <p:cTn id="46" presetID="2" presetClass="entr" presetSubtype="2" decel="100000" fill="hold" grpId="0" nodeType="afterEffect">
                                  <p:stCondLst>
                                    <p:cond delay="25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1+#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par>
                                <p:cTn id="50" presetID="2" presetClass="entr" presetSubtype="2" decel="100000" fill="hold" nodeType="withEffect">
                                  <p:stCondLst>
                                    <p:cond delay="2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1+#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650"/>
                            </p:stCondLst>
                            <p:childTnLst>
                              <p:par>
                                <p:cTn id="55" presetID="16" presetClass="entr" presetSubtype="37"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arn(outVertical)">
                                      <p:cBhvr>
                                        <p:cTn id="57" dur="500"/>
                                        <p:tgtEl>
                                          <p:spTgt spid="1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wipe(left)">
                                      <p:cBhvr>
                                        <p:cTn id="60" dur="500"/>
                                        <p:tgtEl>
                                          <p:spTgt spid="20">
                                            <p:txEl>
                                              <p:pRg st="0" end="0"/>
                                            </p:txEl>
                                          </p:spTgt>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19">
                                            <p:txEl>
                                              <p:pRg st="0" end="0"/>
                                            </p:txEl>
                                          </p:spTgt>
                                        </p:tgtEl>
                                        <p:attrNameLst>
                                          <p:attrName>style.visibility</p:attrName>
                                        </p:attrNameLst>
                                      </p:cBhvr>
                                      <p:to>
                                        <p:strVal val="visible"/>
                                      </p:to>
                                    </p:set>
                                    <p:animEffect transition="in" filter="wipe(left)">
                                      <p:cBhvr>
                                        <p:cTn id="63"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build="p">
        <p:tmplLst>
          <p:tmpl lvl="1">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13" grpId="0" animBg="1">
        <p:tmplLst>
          <p:tmpl>
            <p:tnLst>
              <p:par>
                <p:cTn presetID="2" presetClass="entr" presetSubtype="12" decel="10000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5" grpId="0" animBg="1">
        <p:tmplLst>
          <p:tmpl>
            <p:tnLst>
              <p:par>
                <p:cTn presetID="2" presetClass="entr" presetSubtype="9"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bldP spid="7" grpId="0" animBg="1">
        <p:tmplLst>
          <p:tmpl>
            <p:tnLst>
              <p:par>
                <p:cTn presetID="2" presetClass="entr" presetSubtype="3"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p:bldP spid="9" grpId="0" animBg="1">
        <p:tmplLst>
          <p:tmpl>
            <p:tnLst>
              <p:par>
                <p:cTn presetID="2" presetClass="entr" presetSubtype="8" decel="10000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animBg="1">
        <p:tmplLst>
          <p:tmpl>
            <p:tnLst>
              <p:par>
                <p:cTn presetID="2" presetClass="entr" presetSubtype="6" decel="10000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6" grpId="0"/>
      <p:bldP spid="20" grpId="0" build="p">
        <p:tmplLst>
          <p:tmpl lvl="1">
            <p:tnLst>
              <p:par>
                <p:cTn presetID="22" presetClass="entr" presetSubtype="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Text 2">
    <p:spTree>
      <p:nvGrpSpPr>
        <p:cNvPr id="1" name=""/>
        <p:cNvGrpSpPr/>
        <p:nvPr/>
      </p:nvGrpSpPr>
      <p:grpSpPr>
        <a:xfrm>
          <a:off x="0" y="0"/>
          <a:ext cx="0" cy="0"/>
          <a:chOff x="0" y="0"/>
          <a:chExt cx="0" cy="0"/>
        </a:xfrm>
      </p:grpSpPr>
      <p:sp>
        <p:nvSpPr>
          <p:cNvPr id="7" name="正方形/長方形 6"/>
          <p:cNvSpPr/>
          <p:nvPr userDrawn="1"/>
        </p:nvSpPr>
        <p:spPr>
          <a:xfrm>
            <a:off x="0" y="6581987"/>
            <a:ext cx="18286413" cy="29671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プレースホルダー 23"/>
          <p:cNvSpPr>
            <a:spLocks noGrp="1"/>
          </p:cNvSpPr>
          <p:nvPr>
            <p:ph type="body" sz="quarter" idx="26" hasCustomPrompt="1"/>
          </p:nvPr>
        </p:nvSpPr>
        <p:spPr>
          <a:xfrm rot="21408216">
            <a:off x="11559287" y="309353"/>
            <a:ext cx="6356474" cy="3414634"/>
          </a:xfrm>
          <a:blipFill>
            <a:blip r:embed="rId2"/>
            <a:stretch>
              <a:fillRect/>
            </a:stretch>
          </a:blipFill>
        </p:spPr>
        <p:txBody>
          <a:bodyPr/>
          <a:lstStyle/>
          <a:p>
            <a:pPr lvl="0"/>
            <a:r>
              <a:rPr kumimoji="1" lang="en-US" altLang="ja-JP" dirty="0"/>
              <a:t> </a:t>
            </a:r>
            <a:endParaRPr kumimoji="1" lang="ja-JP" altLang="en-US" dirty="0"/>
          </a:p>
        </p:txBody>
      </p:sp>
      <p:sp>
        <p:nvSpPr>
          <p:cNvPr id="17" name="図プレースホルダー 8"/>
          <p:cNvSpPr>
            <a:spLocks noGrp="1"/>
          </p:cNvSpPr>
          <p:nvPr>
            <p:ph type="pic" sz="quarter" idx="27" hasCustomPrompt="1"/>
          </p:nvPr>
        </p:nvSpPr>
        <p:spPr>
          <a:xfrm rot="21408216">
            <a:off x="11778997" y="517329"/>
            <a:ext cx="5917055" cy="2998683"/>
          </a:xfrm>
        </p:spPr>
        <p:txBody>
          <a:bodyPr/>
          <a:lstStyle>
            <a:lvl1pPr>
              <a:defRPr/>
            </a:lvl1pPr>
          </a:lstStyle>
          <a:p>
            <a:r>
              <a:rPr kumimoji="1" lang="en-US" altLang="ja-JP" dirty="0"/>
              <a:t>Add an image here</a:t>
            </a:r>
            <a:endParaRPr kumimoji="1" lang="ja-JP" altLang="en-US" dirty="0"/>
          </a:p>
        </p:txBody>
      </p:sp>
      <p:sp>
        <p:nvSpPr>
          <p:cNvPr id="2" name="タイトル 1"/>
          <p:cNvSpPr>
            <a:spLocks noGrp="1"/>
          </p:cNvSpPr>
          <p:nvPr>
            <p:ph type="title" hasCustomPrompt="1"/>
          </p:nvPr>
        </p:nvSpPr>
        <p:spPr>
          <a:xfrm>
            <a:off x="913606" y="6869289"/>
            <a:ext cx="16457613" cy="1433407"/>
          </a:xfrm>
          <a:prstGeom prst="rect">
            <a:avLst/>
          </a:prstGeom>
        </p:spPr>
        <p:txBody>
          <a:bodyPr anchor="ctr"/>
          <a:lstStyle>
            <a:lvl1pPr algn="ctr">
              <a:defRPr sz="8800" spc="1000" baseline="0">
                <a:effectLst>
                  <a:outerShdw blurRad="50800" dist="25400" dir="2700000" algn="tl" rotWithShape="0">
                    <a:schemeClr val="tx1">
                      <a:alpha val="75000"/>
                    </a:schemeClr>
                  </a:outerShdw>
                </a:effectLst>
              </a:defRPr>
            </a:lvl1pPr>
          </a:lstStyle>
          <a:p>
            <a:r>
              <a:rPr kumimoji="1" lang="en-US" altLang="ja-JP" dirty="0"/>
              <a:t>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‹Nº›</a:t>
            </a:fld>
            <a:endParaRPr lang="ja-JP" altLang="en-US"/>
          </a:p>
        </p:txBody>
      </p:sp>
      <p:sp>
        <p:nvSpPr>
          <p:cNvPr id="6" name="テキスト プレースホルダー 5"/>
          <p:cNvSpPr>
            <a:spLocks noGrp="1"/>
          </p:cNvSpPr>
          <p:nvPr>
            <p:ph type="body" sz="quarter" idx="13" hasCustomPrompt="1"/>
          </p:nvPr>
        </p:nvSpPr>
        <p:spPr>
          <a:xfrm>
            <a:off x="1447351" y="8103334"/>
            <a:ext cx="15926249" cy="1136320"/>
          </a:xfrm>
          <a:noFill/>
        </p:spPr>
        <p:txBody>
          <a:bodyPr anchor="ctr">
            <a:noAutofit/>
          </a:bodyPr>
          <a:lstStyle>
            <a:lvl1pPr algn="ctr">
              <a:lnSpc>
                <a:spcPct val="120000"/>
              </a:lnSpc>
              <a:spcBef>
                <a:spcPts val="0"/>
              </a:spcBef>
              <a:defRPr sz="2400" spc="0">
                <a:solidFill>
                  <a:schemeClr val="bg2"/>
                </a:solidFill>
                <a:effectLst>
                  <a:outerShdw blurRad="50800" dist="38100" dir="2700000" algn="tl" rotWithShape="0">
                    <a:schemeClr val="tx1">
                      <a:alpha val="76000"/>
                    </a:schemeClr>
                  </a:outerShdw>
                </a:effectLst>
              </a:defRPr>
            </a:lvl1pPr>
          </a:lstStyle>
          <a:p>
            <a:pPr lvl="0"/>
            <a:r>
              <a:rPr kumimoji="1" lang="en-US" altLang="ja-JP" dirty="0"/>
              <a:t>TEXT HERE</a:t>
            </a:r>
            <a:endParaRPr kumimoji="1" lang="ja-JP" altLang="en-US" dirty="0"/>
          </a:p>
        </p:txBody>
      </p:sp>
      <p:sp>
        <p:nvSpPr>
          <p:cNvPr id="8" name="テキスト プレースホルダー 23"/>
          <p:cNvSpPr>
            <a:spLocks noGrp="1"/>
          </p:cNvSpPr>
          <p:nvPr>
            <p:ph type="body" sz="quarter" idx="28" hasCustomPrompt="1"/>
          </p:nvPr>
        </p:nvSpPr>
        <p:spPr>
          <a:xfrm rot="21232321">
            <a:off x="9961217" y="2922150"/>
            <a:ext cx="6639926" cy="3566902"/>
          </a:xfrm>
          <a:blipFill>
            <a:blip r:embed="rId2"/>
            <a:stretch>
              <a:fillRect/>
            </a:stretch>
          </a:blipFill>
        </p:spPr>
        <p:txBody>
          <a:bodyPr/>
          <a:lstStyle/>
          <a:p>
            <a:pPr lvl="0"/>
            <a:r>
              <a:rPr kumimoji="1" lang="en-US" altLang="ja-JP" dirty="0"/>
              <a:t> </a:t>
            </a:r>
            <a:endParaRPr kumimoji="1" lang="ja-JP" altLang="en-US" dirty="0"/>
          </a:p>
        </p:txBody>
      </p:sp>
      <p:sp>
        <p:nvSpPr>
          <p:cNvPr id="9" name="図プレースホルダー 8"/>
          <p:cNvSpPr>
            <a:spLocks noGrp="1"/>
          </p:cNvSpPr>
          <p:nvPr>
            <p:ph type="pic" sz="quarter" idx="29" hasCustomPrompt="1"/>
          </p:nvPr>
        </p:nvSpPr>
        <p:spPr>
          <a:xfrm rot="21232321">
            <a:off x="10185962" y="3146376"/>
            <a:ext cx="6190436" cy="3118451"/>
          </a:xfrm>
        </p:spPr>
        <p:txBody>
          <a:bodyPr/>
          <a:lstStyle>
            <a:lvl1pPr>
              <a:defRPr/>
            </a:lvl1pPr>
          </a:lstStyle>
          <a:p>
            <a:r>
              <a:rPr kumimoji="1" lang="en-US" altLang="ja-JP" dirty="0"/>
              <a:t>Add an image here</a:t>
            </a:r>
            <a:endParaRPr kumimoji="1" lang="ja-JP" altLang="en-US" dirty="0"/>
          </a:p>
        </p:txBody>
      </p:sp>
      <p:sp>
        <p:nvSpPr>
          <p:cNvPr id="10" name="テキスト プレースホルダー 23"/>
          <p:cNvSpPr>
            <a:spLocks noGrp="1"/>
          </p:cNvSpPr>
          <p:nvPr>
            <p:ph type="body" sz="quarter" idx="21" hasCustomPrompt="1"/>
          </p:nvPr>
        </p:nvSpPr>
        <p:spPr>
          <a:xfrm rot="21392017">
            <a:off x="88006" y="518988"/>
            <a:ext cx="5524241" cy="2967567"/>
          </a:xfrm>
          <a:blipFill>
            <a:blip r:embed="rId2"/>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20" hasCustomPrompt="1"/>
          </p:nvPr>
        </p:nvSpPr>
        <p:spPr>
          <a:xfrm rot="21392017">
            <a:off x="308605" y="714763"/>
            <a:ext cx="5083043" cy="2576017"/>
          </a:xfrm>
        </p:spPr>
        <p:txBody>
          <a:bodyPr/>
          <a:lstStyle>
            <a:lvl1pPr>
              <a:defRPr/>
            </a:lvl1pPr>
          </a:lstStyle>
          <a:p>
            <a:r>
              <a:rPr kumimoji="1" lang="en-US" altLang="ja-JP" dirty="0"/>
              <a:t>Add an image here</a:t>
            </a:r>
            <a:endParaRPr kumimoji="1" lang="ja-JP" altLang="en-US" dirty="0"/>
          </a:p>
        </p:txBody>
      </p:sp>
      <p:sp>
        <p:nvSpPr>
          <p:cNvPr id="12" name="テキスト プレースホルダー 23"/>
          <p:cNvSpPr>
            <a:spLocks noGrp="1"/>
          </p:cNvSpPr>
          <p:nvPr>
            <p:ph type="body" sz="quarter" idx="22" hasCustomPrompt="1"/>
          </p:nvPr>
        </p:nvSpPr>
        <p:spPr>
          <a:xfrm rot="586530">
            <a:off x="1644336" y="2626210"/>
            <a:ext cx="6716821" cy="3608209"/>
          </a:xfrm>
          <a:blipFill>
            <a:blip r:embed="rId2"/>
            <a:stretch>
              <a:fillRect/>
            </a:stretch>
          </a:blipFill>
        </p:spPr>
        <p:txBody>
          <a:bodyPr/>
          <a:lstStyle/>
          <a:p>
            <a:pPr lvl="0"/>
            <a:r>
              <a:rPr kumimoji="1" lang="en-US" altLang="ja-JP" dirty="0"/>
              <a:t> </a:t>
            </a:r>
            <a:endParaRPr kumimoji="1" lang="ja-JP" altLang="en-US" dirty="0"/>
          </a:p>
        </p:txBody>
      </p:sp>
      <p:sp>
        <p:nvSpPr>
          <p:cNvPr id="13" name="図プレースホルダー 8"/>
          <p:cNvSpPr>
            <a:spLocks noGrp="1"/>
          </p:cNvSpPr>
          <p:nvPr>
            <p:ph type="pic" sz="quarter" idx="23" hasCustomPrompt="1"/>
          </p:nvPr>
        </p:nvSpPr>
        <p:spPr>
          <a:xfrm rot="586530">
            <a:off x="1858877" y="2828972"/>
            <a:ext cx="6287738" cy="3202685"/>
          </a:xfrm>
        </p:spPr>
        <p:txBody>
          <a:bodyPr/>
          <a:lstStyle>
            <a:lvl1pPr>
              <a:defRPr/>
            </a:lvl1pPr>
          </a:lstStyle>
          <a:p>
            <a:r>
              <a:rPr kumimoji="1" lang="en-US" altLang="ja-JP" dirty="0"/>
              <a:t>Add an image here</a:t>
            </a:r>
            <a:endParaRPr kumimoji="1" lang="ja-JP" altLang="en-US" dirty="0"/>
          </a:p>
        </p:txBody>
      </p:sp>
      <p:sp>
        <p:nvSpPr>
          <p:cNvPr id="14" name="テキスト プレースホルダー 23"/>
          <p:cNvSpPr>
            <a:spLocks noGrp="1"/>
          </p:cNvSpPr>
          <p:nvPr>
            <p:ph type="body" sz="quarter" idx="24" hasCustomPrompt="1"/>
          </p:nvPr>
        </p:nvSpPr>
        <p:spPr>
          <a:xfrm rot="465092">
            <a:off x="5132673" y="646211"/>
            <a:ext cx="7032731" cy="3777913"/>
          </a:xfrm>
          <a:blipFill>
            <a:blip r:embed="rId2"/>
            <a:stretch>
              <a:fillRect/>
            </a:stretch>
          </a:blipFill>
        </p:spPr>
        <p:txBody>
          <a:bodyPr/>
          <a:lstStyle/>
          <a:p>
            <a:pPr lvl="0"/>
            <a:r>
              <a:rPr kumimoji="1" lang="en-US" altLang="ja-JP" dirty="0"/>
              <a:t> </a:t>
            </a:r>
            <a:endParaRPr kumimoji="1" lang="ja-JP" altLang="en-US" dirty="0"/>
          </a:p>
        </p:txBody>
      </p:sp>
      <p:sp>
        <p:nvSpPr>
          <p:cNvPr id="15" name="図プレースホルダー 8"/>
          <p:cNvSpPr>
            <a:spLocks noGrp="1"/>
          </p:cNvSpPr>
          <p:nvPr>
            <p:ph type="pic" sz="quarter" idx="25" hasCustomPrompt="1"/>
          </p:nvPr>
        </p:nvSpPr>
        <p:spPr>
          <a:xfrm rot="465092">
            <a:off x="5354067" y="865320"/>
            <a:ext cx="6589942" cy="3339694"/>
          </a:xfrm>
        </p:spPr>
        <p:txBody>
          <a:bodyPr/>
          <a:lstStyle>
            <a:lvl1pPr>
              <a:defRPr/>
            </a:lvl1pPr>
          </a:lstStyle>
          <a:p>
            <a:r>
              <a:rPr kumimoji="1" lang="en-US" altLang="ja-JP" dirty="0"/>
              <a:t>Add an image here</a:t>
            </a:r>
            <a:endParaRPr kumimoji="1" lang="ja-JP" altLang="en-US" dirty="0"/>
          </a:p>
        </p:txBody>
      </p:sp>
    </p:spTree>
    <p:extLst>
      <p:ext uri="{BB962C8B-B14F-4D97-AF65-F5344CB8AC3E}">
        <p14:creationId xmlns:p14="http://schemas.microsoft.com/office/powerpoint/2010/main" val="114741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6" decel="10000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3" decel="100000" fill="hold" grpId="0"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7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10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100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16" presetClass="entr" presetSubtype="37" fill="hold" grpId="0" nodeType="afterEffect">
                                  <p:stCondLst>
                                    <p:cond delay="500"/>
                                  </p:stCondLst>
                                  <p:childTnLst>
                                    <p:set>
                                      <p:cBhvr>
                                        <p:cTn id="47" dur="1" fill="hold">
                                          <p:stCondLst>
                                            <p:cond delay="0"/>
                                          </p:stCondLst>
                                        </p:cTn>
                                        <p:tgtEl>
                                          <p:spTgt spid="7"/>
                                        </p:tgtEl>
                                        <p:attrNameLst>
                                          <p:attrName>style.visibility</p:attrName>
                                        </p:attrNameLst>
                                      </p:cBhvr>
                                      <p:to>
                                        <p:strVal val="visible"/>
                                      </p:to>
                                    </p:set>
                                    <p:animEffect transition="in" filter="barn(outVertical)">
                                      <p:cBhvr>
                                        <p:cTn id="48" dur="500"/>
                                        <p:tgtEl>
                                          <p:spTgt spid="7"/>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tmplLst>
          <p:tmpl>
            <p:tnLst>
              <p:par>
                <p:cTn presetID="2" presetClass="entr" presetSubtype="12" decel="100000" fill="hold" nodeType="withEffect">
                  <p:stCondLst>
                    <p:cond delay="10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bldP spid="2" grpId="0"/>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animBg="1">
        <p:tmplLst>
          <p:tmpl>
            <p:tnLst>
              <p:par>
                <p:cTn presetID="2" presetClass="entr" presetSubtype="3" decel="100000" fill="hold" nodeType="withEffect">
                  <p:stCondLst>
                    <p:cond delay="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p:bldP spid="10" grpId="0" animBg="1">
        <p:tmplLst>
          <p:tmpl>
            <p:tnLst>
              <p:par>
                <p:cTn presetID="2" presetClass="entr" presetSubtype="3"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0-#ppt_h/2"/>
                          </p:val>
                        </p:tav>
                        <p:tav tm="100000">
                          <p:val>
                            <p:strVal val="#ppt_y"/>
                          </p:val>
                        </p:tav>
                      </p:tavLst>
                    </p:anim>
                  </p:childTnLst>
                </p:cTn>
              </p:par>
            </p:tnLst>
          </p:tmpl>
        </p:tmplLst>
      </p:bldP>
      <p:bldP spid="11" grpId="0"/>
      <p:bldP spid="12" grpId="0" animBg="1">
        <p:tmplLst>
          <p:tmpl>
            <p:tnLst>
              <p:par>
                <p:cTn presetID="2" presetClass="entr" presetSubtype="9"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p:bldP spid="14" grpId="0" animBg="1">
        <p:tmplLst>
          <p:tmpl>
            <p:tnLst>
              <p:par>
                <p:cTn presetID="2" presetClass="entr" presetSubtype="6"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theme" Target="../theme/theme3.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image" Target="../media/image1.jp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77" r:id="rId2"/>
    <p:sldLayoutId id="2147483685" r:id="rId3"/>
    <p:sldLayoutId id="2147483690" r:id="rId4"/>
    <p:sldLayoutId id="2147483722" r:id="rId5"/>
    <p:sldLayoutId id="2147483748" r:id="rId6"/>
  </p:sldLayoutIdLst>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‹Nº›</a:t>
            </a:fld>
            <a:endParaRPr lang="ja-JP" altLang="en-US"/>
          </a:p>
        </p:txBody>
      </p:sp>
    </p:spTree>
    <p:extLst>
      <p:ext uri="{BB962C8B-B14F-4D97-AF65-F5344CB8AC3E}">
        <p14:creationId xmlns:p14="http://schemas.microsoft.com/office/powerpoint/2010/main" val="711525266"/>
      </p:ext>
    </p:extLst>
  </p:cSld>
  <p:clrMap bg1="lt1" tx1="dk1" bg2="lt2" tx2="dk2" accent1="accent1" accent2="accent2" accent3="accent3" accent4="accent4" accent5="accent5" accent6="accent6" hlink="hlink" folHlink="folHlink"/>
  <p:sldLayoutIdLst>
    <p:sldLayoutId id="2147483674" r:id="rId1"/>
    <p:sldLayoutId id="2147483713" r:id="rId2"/>
    <p:sldLayoutId id="2147483726" r:id="rId3"/>
    <p:sldLayoutId id="2147483675" r:id="rId4"/>
    <p:sldLayoutId id="2147483728" r:id="rId5"/>
    <p:sldLayoutId id="2147483702" r:id="rId6"/>
    <p:sldLayoutId id="2147483682" r:id="rId7"/>
    <p:sldLayoutId id="2147483746" r:id="rId8"/>
    <p:sldLayoutId id="2147483719" r:id="rId9"/>
    <p:sldLayoutId id="2147483730" r:id="rId10"/>
    <p:sldLayoutId id="2147483743" r:id="rId11"/>
    <p:sldLayoutId id="2147483729" r:id="rId12"/>
    <p:sldLayoutId id="2147483723" r:id="rId13"/>
    <p:sldLayoutId id="2147483733" r:id="rId14"/>
    <p:sldLayoutId id="2147483737" r:id="rId15"/>
    <p:sldLayoutId id="2147483747"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hf hdr="0" dt="0"/>
  <p:txStyles>
    <p:titleStyle>
      <a:lvl1pPr algn="l" defTabSz="1632753" rtl="0" eaLnBrk="1" latinLnBrk="0" hangingPunct="1">
        <a:spcBef>
          <a:spcPct val="0"/>
        </a:spcBef>
        <a:buNone/>
        <a:defRPr kumimoji="1" sz="5400" kern="1200">
          <a:solidFill>
            <a:schemeClr val="bg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 y="445"/>
            <a:ext cx="18286412" cy="10286107"/>
          </a:xfrm>
          <a:prstGeom prst="rect">
            <a:avLst/>
          </a:prstGeom>
        </p:spPr>
      </p:pic>
      <p:pic>
        <p:nvPicPr>
          <p:cNvPr id="11" name="図 10"/>
          <p:cNvPicPr>
            <a:picLocks noChangeAspect="1"/>
          </p:cNvPicPr>
          <p:nvPr userDrawn="1"/>
        </p:nvPicPr>
        <p:blipFill rotWithShape="1">
          <a:blip r:embed="rId41">
            <a:extLst>
              <a:ext uri="{28A0092B-C50C-407E-A947-70E740481C1C}">
                <a14:useLocalDpi xmlns:a14="http://schemas.microsoft.com/office/drawing/2010/main" val="0"/>
              </a:ext>
            </a:extLst>
          </a:blip>
          <a:srcRect l="12009"/>
          <a:stretch/>
        </p:blipFill>
        <p:spPr>
          <a:xfrm>
            <a:off x="0" y="507267"/>
            <a:ext cx="11488017" cy="2011429"/>
          </a:xfrm>
          <a:prstGeom prst="rect">
            <a:avLst/>
          </a:prstGeom>
        </p:spPr>
      </p:pic>
      <p:sp>
        <p:nvSpPr>
          <p:cNvPr id="3" name="テキスト プレースホルダー 2"/>
          <p:cNvSpPr>
            <a:spLocks noGrp="1"/>
          </p:cNvSpPr>
          <p:nvPr>
            <p:ph type="body" idx="1"/>
          </p:nvPr>
        </p:nvSpPr>
        <p:spPr>
          <a:xfrm>
            <a:off x="914321" y="4855468"/>
            <a:ext cx="16457772" cy="4333778"/>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5"/>
          <p:cNvSpPr>
            <a:spLocks noGrp="1"/>
          </p:cNvSpPr>
          <p:nvPr>
            <p:ph type="ftr" sz="quarter" idx="3"/>
          </p:nvPr>
        </p:nvSpPr>
        <p:spPr>
          <a:xfrm>
            <a:off x="5002747" y="9607996"/>
            <a:ext cx="8280920" cy="547688"/>
          </a:xfrm>
          <a:prstGeom prst="rect">
            <a:avLst/>
          </a:prstGeom>
        </p:spPr>
        <p:txBody>
          <a:bodyPr vert="horz" lIns="91440" tIns="45720" rIns="91440" bIns="45720" rtlCol="0" anchor="ctr"/>
          <a:lstStyle>
            <a:lvl1pPr algn="ctr">
              <a:defRPr sz="1800">
                <a:solidFill>
                  <a:schemeClr val="bg1"/>
                </a:solidFill>
              </a:defRPr>
            </a:lvl1pPr>
          </a:lstStyle>
          <a:p>
            <a:r>
              <a:rPr lang="en-US" altLang="ja-JP"/>
              <a:t>The Power of PowerPoint | thepopp.com</a:t>
            </a:r>
            <a:endParaRPr lang="ja-JP" altLang="en-US" dirty="0"/>
          </a:p>
        </p:txBody>
      </p:sp>
      <p:sp>
        <p:nvSpPr>
          <p:cNvPr id="6" name="スライド番号プレースホルダー 6"/>
          <p:cNvSpPr>
            <a:spLocks noGrp="1"/>
          </p:cNvSpPr>
          <p:nvPr>
            <p:ph type="sldNum" sz="quarter" idx="4"/>
          </p:nvPr>
        </p:nvSpPr>
        <p:spPr>
          <a:xfrm>
            <a:off x="13832001" y="9607996"/>
            <a:ext cx="4267200" cy="547688"/>
          </a:xfrm>
          <a:prstGeom prst="rect">
            <a:avLst/>
          </a:prstGeom>
        </p:spPr>
        <p:txBody>
          <a:bodyPr vert="horz" lIns="91440" tIns="45720" rIns="91440" bIns="45720" rtlCol="0" anchor="ctr"/>
          <a:lstStyle>
            <a:lvl1pPr algn="r">
              <a:defRPr sz="3600">
                <a:solidFill>
                  <a:schemeClr val="bg1"/>
                </a:solidFill>
              </a:defRPr>
            </a:lvl1pPr>
          </a:lstStyle>
          <a:p>
            <a:fld id="{F95F845C-B07D-424A-A6EA-96D8F4A7E4C5}" type="slidenum">
              <a:rPr lang="ja-JP" altLang="en-US" smtClean="0"/>
              <a:pPr/>
              <a:t>‹Nº›</a:t>
            </a:fld>
            <a:endParaRPr lang="ja-JP" altLang="en-US"/>
          </a:p>
        </p:txBody>
      </p:sp>
      <p:sp>
        <p:nvSpPr>
          <p:cNvPr id="2" name="タイトル プレースホルダー 1"/>
          <p:cNvSpPr>
            <a:spLocks noGrp="1"/>
          </p:cNvSpPr>
          <p:nvPr>
            <p:ph type="title"/>
          </p:nvPr>
        </p:nvSpPr>
        <p:spPr>
          <a:xfrm rot="21420000">
            <a:off x="913261" y="718611"/>
            <a:ext cx="10305779" cy="1232222"/>
          </a:xfrm>
          <a:prstGeom prst="rect">
            <a:avLst/>
          </a:prstGeom>
        </p:spPr>
        <p:txBody>
          <a:bodyPr vert="horz" lIns="91440" tIns="45720" rIns="91440" bIns="45720" rtlCol="0" anchor="ctr">
            <a:normAutofit/>
          </a:body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115492227"/>
      </p:ext>
    </p:extLst>
  </p:cSld>
  <p:clrMap bg1="lt1" tx1="dk1" bg2="lt2" tx2="dk2" accent1="accent1" accent2="accent2" accent3="accent3" accent4="accent4" accent5="accent5" accent6="accent6" hlink="hlink" folHlink="folHlink"/>
  <p:sldLayoutIdLst>
    <p:sldLayoutId id="2147483687" r:id="rId1"/>
    <p:sldLayoutId id="2147483714" r:id="rId2"/>
    <p:sldLayoutId id="2147483741" r:id="rId3"/>
    <p:sldLayoutId id="2147483740" r:id="rId4"/>
    <p:sldLayoutId id="2147483716" r:id="rId5"/>
    <p:sldLayoutId id="2147483691" r:id="rId6"/>
    <p:sldLayoutId id="2147483725" r:id="rId7"/>
    <p:sldLayoutId id="2147483693" r:id="rId8"/>
    <p:sldLayoutId id="2147483694" r:id="rId9"/>
    <p:sldLayoutId id="2147483696" r:id="rId10"/>
    <p:sldLayoutId id="2147483689" r:id="rId11"/>
    <p:sldLayoutId id="2147483698" r:id="rId12"/>
    <p:sldLayoutId id="2147483697" r:id="rId13"/>
    <p:sldLayoutId id="2147483699" r:id="rId14"/>
    <p:sldLayoutId id="2147483704" r:id="rId15"/>
    <p:sldLayoutId id="2147483688" r:id="rId16"/>
    <p:sldLayoutId id="2147483695" r:id="rId17"/>
    <p:sldLayoutId id="2147483703" r:id="rId18"/>
    <p:sldLayoutId id="2147483705" r:id="rId19"/>
    <p:sldLayoutId id="2147483707" r:id="rId20"/>
    <p:sldLayoutId id="2147483708" r:id="rId21"/>
    <p:sldLayoutId id="2147483709" r:id="rId22"/>
    <p:sldLayoutId id="2147483715" r:id="rId23"/>
    <p:sldLayoutId id="2147483710" r:id="rId24"/>
    <p:sldLayoutId id="2147483711" r:id="rId25"/>
    <p:sldLayoutId id="2147483717" r:id="rId26"/>
    <p:sldLayoutId id="2147483712" r:id="rId27"/>
    <p:sldLayoutId id="2147483718" r:id="rId28"/>
    <p:sldLayoutId id="2147483720" r:id="rId29"/>
    <p:sldLayoutId id="2147483739" r:id="rId30"/>
    <p:sldLayoutId id="2147483724" r:id="rId31"/>
    <p:sldLayoutId id="2147483721" r:id="rId32"/>
    <p:sldLayoutId id="2147483734" r:id="rId33"/>
    <p:sldLayoutId id="2147483735" r:id="rId34"/>
    <p:sldLayoutId id="2147483742" r:id="rId35"/>
    <p:sldLayoutId id="2147483738" r:id="rId36"/>
    <p:sldLayoutId id="2147483744" r:id="rId37"/>
    <p:sldLayoutId id="214748374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 presetClass="entr" presetSubtype="8" decel="10000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decel="10000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hf hdr="0" dt="0"/>
  <p:txStyles>
    <p:titleStyle>
      <a:lvl1pPr algn="r" defTabSz="1632753" rtl="0" eaLnBrk="1" latinLnBrk="0" hangingPunct="1">
        <a:spcBef>
          <a:spcPct val="0"/>
        </a:spcBef>
        <a:buNone/>
        <a:defRPr kumimoji="1" sz="5400" kern="1000" spc="10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bg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0.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3.emf"/><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102225" y="4021222"/>
            <a:ext cx="16457772" cy="2244556"/>
          </a:xfrm>
        </p:spPr>
        <p:txBody>
          <a:bodyPr>
            <a:normAutofit fontScale="90000"/>
          </a:bodyPr>
          <a:lstStyle/>
          <a:p>
            <a:r>
              <a:rPr lang="en-US" altLang="ja-JP" b="1" dirty="0">
                <a:latin typeface="Felix Titling" panose="04060505060202020A04" pitchFamily="82" charset="0"/>
              </a:rPr>
              <a:t>Escuela </a:t>
            </a:r>
            <a:r>
              <a:rPr lang="en-US" altLang="ja-JP" b="1" dirty="0" err="1">
                <a:latin typeface="Felix Titling" panose="04060505060202020A04" pitchFamily="82" charset="0"/>
              </a:rPr>
              <a:t>Politécnica</a:t>
            </a:r>
            <a:r>
              <a:rPr lang="en-US" altLang="ja-JP" b="1" dirty="0">
                <a:latin typeface="Felix Titling" panose="04060505060202020A04" pitchFamily="82" charset="0"/>
              </a:rPr>
              <a:t> </a:t>
            </a:r>
            <a:r>
              <a:rPr lang="en-US" altLang="ja-JP" b="1" dirty="0" err="1">
                <a:latin typeface="Felix Titling" panose="04060505060202020A04" pitchFamily="82" charset="0"/>
              </a:rPr>
              <a:t>nacional</a:t>
            </a:r>
            <a:endParaRPr kumimoji="1" lang="ja-JP" altLang="en-US" b="1" dirty="0">
              <a:latin typeface="Felix Titling" panose="04060505060202020A04" pitchFamily="82" charset="0"/>
            </a:endParaRPr>
          </a:p>
        </p:txBody>
      </p:sp>
      <p:sp>
        <p:nvSpPr>
          <p:cNvPr id="7" name="テキスト プレースホルダー 6"/>
          <p:cNvSpPr>
            <a:spLocks noGrp="1"/>
          </p:cNvSpPr>
          <p:nvPr>
            <p:ph type="body" sz="quarter" idx="13"/>
          </p:nvPr>
        </p:nvSpPr>
        <p:spPr>
          <a:xfrm>
            <a:off x="4699010" y="8580143"/>
            <a:ext cx="5537917" cy="846747"/>
          </a:xfrm>
        </p:spPr>
        <p:txBody>
          <a:bodyPr>
            <a:normAutofit fontScale="92500"/>
          </a:bodyPr>
          <a:lstStyle/>
          <a:p>
            <a:pPr algn="ctr"/>
            <a:r>
              <a:rPr lang="en-US" altLang="ja-JP" sz="4000" dirty="0">
                <a:latin typeface="+mn-lt"/>
              </a:rPr>
              <a:t>David Fabián Cevallos Salas</a:t>
            </a:r>
            <a:endParaRPr lang="ja-JP" altLang="en-US" sz="4000" dirty="0">
              <a:latin typeface="+mn-lt"/>
            </a:endParaRPr>
          </a:p>
        </p:txBody>
      </p:sp>
      <p:sp>
        <p:nvSpPr>
          <p:cNvPr id="2" name="テキスト プレースホルダー 1"/>
          <p:cNvSpPr>
            <a:spLocks noGrp="1"/>
          </p:cNvSpPr>
          <p:nvPr>
            <p:ph type="body" sz="quarter" idx="14"/>
          </p:nvPr>
        </p:nvSpPr>
        <p:spPr>
          <a:xfrm>
            <a:off x="6231612" y="9307621"/>
            <a:ext cx="1870884" cy="583047"/>
          </a:xfrm>
        </p:spPr>
        <p:txBody>
          <a:bodyPr>
            <a:normAutofit fontScale="92500"/>
          </a:bodyPr>
          <a:lstStyle/>
          <a:p>
            <a:r>
              <a:rPr lang="en-US" altLang="ja-JP" dirty="0"/>
              <a:t>August, 2023</a:t>
            </a:r>
            <a:endParaRPr kumimoji="1" lang="ja-JP" altLang="en-US" dirty="0"/>
          </a:p>
        </p:txBody>
      </p:sp>
      <p:pic>
        <p:nvPicPr>
          <p:cNvPr id="3" name="Picture 2" descr="Escuela Politécnica Nacional - Wikipedia, la enciclopedia libre">
            <a:extLst>
              <a:ext uri="{FF2B5EF4-FFF2-40B4-BE49-F238E27FC236}">
                <a16:creationId xmlns:a16="http://schemas.microsoft.com/office/drawing/2014/main" id="{AB87F585-6A78-1805-86A1-0CDD3A3D48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6244" y="160683"/>
            <a:ext cx="2026124" cy="202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153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extLst>
    <p:ext uri="{E180D4A7-C9FB-4DFB-919C-405C955672EB}">
      <p14:showEvtLst xmlns:p14="http://schemas.microsoft.com/office/powerpoint/2010/main">
        <p14:playEvt time="2451"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Methodology</a:t>
            </a:r>
            <a:r>
              <a:rPr lang="es-419" b="1" dirty="0">
                <a:solidFill>
                  <a:schemeClr val="tx1"/>
                </a:solidFill>
              </a:rPr>
              <a:t>: </a:t>
            </a:r>
            <a:r>
              <a:rPr lang="es-419" b="1" dirty="0" err="1">
                <a:solidFill>
                  <a:schemeClr val="tx1"/>
                </a:solidFill>
              </a:rPr>
              <a:t>Methods</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0" y="559904"/>
            <a:ext cx="18286413" cy="84350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rgbClr val="FFC000"/>
                </a:solidFill>
              </a:rPr>
              <a:t>Tools</a:t>
            </a:r>
          </a:p>
        </p:txBody>
      </p:sp>
      <p:sp>
        <p:nvSpPr>
          <p:cNvPr id="4" name="CuadroTexto 3">
            <a:extLst>
              <a:ext uri="{FF2B5EF4-FFF2-40B4-BE49-F238E27FC236}">
                <a16:creationId xmlns:a16="http://schemas.microsoft.com/office/drawing/2014/main" id="{2C6BFD76-F7C3-9F53-E5DD-883F435500D2}"/>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10</a:t>
            </a:fld>
            <a:endParaRPr lang="ja-JP" altLang="en-US" dirty="0">
              <a:solidFill>
                <a:schemeClr val="bg1"/>
              </a:solidFill>
            </a:endParaRPr>
          </a:p>
        </p:txBody>
      </p:sp>
      <p:pic>
        <p:nvPicPr>
          <p:cNvPr id="1026" name="Picture 2" descr="Volatility 2.6 - Advanced Memory Forensics Framework">
            <a:extLst>
              <a:ext uri="{FF2B5EF4-FFF2-40B4-BE49-F238E27FC236}">
                <a16:creationId xmlns:a16="http://schemas.microsoft.com/office/drawing/2014/main" id="{A754B24B-9BAC-7CA3-0D78-0B6001129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822" y="1481592"/>
            <a:ext cx="5357591" cy="41001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 Kali 2019.4 ya disponible, con nuevo entorno de escritorio y modo  undercover">
            <a:extLst>
              <a:ext uri="{FF2B5EF4-FFF2-40B4-BE49-F238E27FC236}">
                <a16:creationId xmlns:a16="http://schemas.microsoft.com/office/drawing/2014/main" id="{0109C5E4-9BAD-B52D-2261-27E207FD6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3411"/>
            <a:ext cx="7151365" cy="39993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TLAB Logo : histoire, signification de l'emblème">
            <a:extLst>
              <a:ext uri="{FF2B5EF4-FFF2-40B4-BE49-F238E27FC236}">
                <a16:creationId xmlns:a16="http://schemas.microsoft.com/office/drawing/2014/main" id="{55FBBA94-8597-DE70-57EC-0914A69E15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7317" y="5480900"/>
            <a:ext cx="8082370" cy="4546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83F9A98-944D-D8CF-D8D4-899D37706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1" y="5679453"/>
            <a:ext cx="2842886" cy="28428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 damos la bienvenida a Colaboratory - Colaboratory">
            <a:extLst>
              <a:ext uri="{FF2B5EF4-FFF2-40B4-BE49-F238E27FC236}">
                <a16:creationId xmlns:a16="http://schemas.microsoft.com/office/drawing/2014/main" id="{2A228B78-0C24-2338-C0EB-22E4A3A184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8643" y="1144679"/>
            <a:ext cx="4238557" cy="423855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cikit-learn - Wikipedia, la enciclopedia libre">
            <a:extLst>
              <a:ext uri="{FF2B5EF4-FFF2-40B4-BE49-F238E27FC236}">
                <a16:creationId xmlns:a16="http://schemas.microsoft.com/office/drawing/2014/main" id="{01A123AC-C29A-62FC-06AD-1610CE9F21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0226" y="7489713"/>
            <a:ext cx="3932530" cy="21170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nsorFlow - Wikipedia, la enciclopedia libre">
            <a:extLst>
              <a:ext uri="{FF2B5EF4-FFF2-40B4-BE49-F238E27FC236}">
                <a16:creationId xmlns:a16="http://schemas.microsoft.com/office/drawing/2014/main" id="{F983177C-B6FC-46D3-6C58-8F28AD1B8A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89687" y="5843130"/>
            <a:ext cx="3951798" cy="329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971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t-SNE </a:t>
            </a:r>
            <a:r>
              <a:rPr lang="es-419" b="1" dirty="0" err="1">
                <a:solidFill>
                  <a:schemeClr val="tx1"/>
                </a:solidFill>
              </a:rPr>
              <a:t>Visualization</a:t>
            </a:r>
            <a:endParaRPr lang="es-419" b="1" dirty="0">
              <a:solidFill>
                <a:schemeClr val="tx1"/>
              </a:solidFill>
            </a:endParaRPr>
          </a:p>
        </p:txBody>
      </p:sp>
      <p:sp>
        <p:nvSpPr>
          <p:cNvPr id="17" name="Rectángulo 16">
            <a:extLst>
              <a:ext uri="{FF2B5EF4-FFF2-40B4-BE49-F238E27FC236}">
                <a16:creationId xmlns:a16="http://schemas.microsoft.com/office/drawing/2014/main" id="{1DFB83BA-C0DB-4E94-B7C2-38F3B261D60A}"/>
              </a:ext>
            </a:extLst>
          </p:cNvPr>
          <p:cNvSpPr/>
          <p:nvPr/>
        </p:nvSpPr>
        <p:spPr>
          <a:xfrm>
            <a:off x="0" y="584775"/>
            <a:ext cx="6745216" cy="4831113"/>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3" name="Rectángulo 2">
            <a:extLst>
              <a:ext uri="{FF2B5EF4-FFF2-40B4-BE49-F238E27FC236}">
                <a16:creationId xmlns:a16="http://schemas.microsoft.com/office/drawing/2014/main" id="{A4F09404-C692-F64D-30D5-A183422CB95D}"/>
              </a:ext>
            </a:extLst>
          </p:cNvPr>
          <p:cNvSpPr/>
          <p:nvPr/>
        </p:nvSpPr>
        <p:spPr>
          <a:xfrm>
            <a:off x="5963337" y="5530408"/>
            <a:ext cx="6745216" cy="4831113"/>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4" name="Rectángulo 3">
            <a:extLst>
              <a:ext uri="{FF2B5EF4-FFF2-40B4-BE49-F238E27FC236}">
                <a16:creationId xmlns:a16="http://schemas.microsoft.com/office/drawing/2014/main" id="{35D82707-7A62-6F5F-8135-240C960D8B58}"/>
              </a:ext>
            </a:extLst>
          </p:cNvPr>
          <p:cNvSpPr/>
          <p:nvPr/>
        </p:nvSpPr>
        <p:spPr>
          <a:xfrm>
            <a:off x="11688418" y="584775"/>
            <a:ext cx="6597996" cy="4861869"/>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pic>
        <p:nvPicPr>
          <p:cNvPr id="1026" name="Picture 2">
            <a:extLst>
              <a:ext uri="{FF2B5EF4-FFF2-40B4-BE49-F238E27FC236}">
                <a16:creationId xmlns:a16="http://schemas.microsoft.com/office/drawing/2014/main" id="{992A561A-F6AC-C0DA-82F7-51E474AAB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12" y="711010"/>
            <a:ext cx="5992191" cy="4539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8347073-7F24-CE40-74E8-932AE2F51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443" y="736499"/>
            <a:ext cx="6113946" cy="44731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FE986DE-D2FC-91CF-6782-1602A9ECA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6878" y="5756042"/>
            <a:ext cx="6498133" cy="437984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8424A4F-270A-C177-9C9D-6D51BC93E9B7}"/>
              </a:ext>
            </a:extLst>
          </p:cNvPr>
          <p:cNvSpPr txBox="1"/>
          <p:nvPr/>
        </p:nvSpPr>
        <p:spPr>
          <a:xfrm>
            <a:off x="2107096" y="5463654"/>
            <a:ext cx="2069990" cy="584775"/>
          </a:xfrm>
          <a:prstGeom prst="rect">
            <a:avLst/>
          </a:prstGeom>
          <a:noFill/>
        </p:spPr>
        <p:txBody>
          <a:bodyPr wrap="none" rtlCol="0">
            <a:spAutoFit/>
          </a:bodyPr>
          <a:lstStyle/>
          <a:p>
            <a:r>
              <a:rPr lang="es-419" dirty="0" err="1">
                <a:solidFill>
                  <a:schemeClr val="bg1"/>
                </a:solidFill>
              </a:rPr>
              <a:t>Binary</a:t>
            </a:r>
            <a:r>
              <a:rPr lang="es-419" dirty="0">
                <a:solidFill>
                  <a:schemeClr val="bg1"/>
                </a:solidFill>
              </a:rPr>
              <a:t> case</a:t>
            </a:r>
          </a:p>
        </p:txBody>
      </p:sp>
      <p:sp>
        <p:nvSpPr>
          <p:cNvPr id="5" name="CuadroTexto 4">
            <a:extLst>
              <a:ext uri="{FF2B5EF4-FFF2-40B4-BE49-F238E27FC236}">
                <a16:creationId xmlns:a16="http://schemas.microsoft.com/office/drawing/2014/main" id="{0AFA0D00-D8B1-1DB1-0BF9-2ACF05B3044F}"/>
              </a:ext>
            </a:extLst>
          </p:cNvPr>
          <p:cNvSpPr txBox="1"/>
          <p:nvPr/>
        </p:nvSpPr>
        <p:spPr>
          <a:xfrm>
            <a:off x="7986151" y="4490708"/>
            <a:ext cx="2699585" cy="584775"/>
          </a:xfrm>
          <a:prstGeom prst="rect">
            <a:avLst/>
          </a:prstGeom>
          <a:noFill/>
        </p:spPr>
        <p:txBody>
          <a:bodyPr wrap="none" rtlCol="0">
            <a:spAutoFit/>
          </a:bodyPr>
          <a:lstStyle/>
          <a:p>
            <a:r>
              <a:rPr lang="es-419" dirty="0">
                <a:solidFill>
                  <a:schemeClr val="bg1"/>
                </a:solidFill>
              </a:rPr>
              <a:t>16-classes case</a:t>
            </a:r>
          </a:p>
        </p:txBody>
      </p:sp>
      <p:sp>
        <p:nvSpPr>
          <p:cNvPr id="6" name="CuadroTexto 5">
            <a:extLst>
              <a:ext uri="{FF2B5EF4-FFF2-40B4-BE49-F238E27FC236}">
                <a16:creationId xmlns:a16="http://schemas.microsoft.com/office/drawing/2014/main" id="{B4A34A36-C8F4-24BC-CF5C-CF9B96548DE0}"/>
              </a:ext>
            </a:extLst>
          </p:cNvPr>
          <p:cNvSpPr txBox="1"/>
          <p:nvPr/>
        </p:nvSpPr>
        <p:spPr>
          <a:xfrm>
            <a:off x="14221299" y="5415888"/>
            <a:ext cx="2491195" cy="584775"/>
          </a:xfrm>
          <a:prstGeom prst="rect">
            <a:avLst/>
          </a:prstGeom>
          <a:noFill/>
        </p:spPr>
        <p:txBody>
          <a:bodyPr wrap="none" rtlCol="0">
            <a:spAutoFit/>
          </a:bodyPr>
          <a:lstStyle/>
          <a:p>
            <a:r>
              <a:rPr lang="es-419" dirty="0">
                <a:solidFill>
                  <a:schemeClr val="bg1"/>
                </a:solidFill>
              </a:rPr>
              <a:t>4-classes case</a:t>
            </a:r>
          </a:p>
        </p:txBody>
      </p:sp>
      <p:sp>
        <p:nvSpPr>
          <p:cNvPr id="7" name="CuadroTexto 6">
            <a:extLst>
              <a:ext uri="{FF2B5EF4-FFF2-40B4-BE49-F238E27FC236}">
                <a16:creationId xmlns:a16="http://schemas.microsoft.com/office/drawing/2014/main" id="{C5B4DA2D-2136-3233-46B5-B0D87701F094}"/>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11</a:t>
            </a:fld>
            <a:endParaRPr lang="ja-JP" altLang="en-US" dirty="0">
              <a:solidFill>
                <a:schemeClr val="bg1"/>
              </a:solidFill>
            </a:endParaRPr>
          </a:p>
        </p:txBody>
      </p:sp>
      <p:sp>
        <p:nvSpPr>
          <p:cNvPr id="8" name="CuadroTexto 7">
            <a:extLst>
              <a:ext uri="{FF2B5EF4-FFF2-40B4-BE49-F238E27FC236}">
                <a16:creationId xmlns:a16="http://schemas.microsoft.com/office/drawing/2014/main" id="{35E7DF72-0D5D-2ED5-042A-BEABC9D66CF8}"/>
              </a:ext>
            </a:extLst>
          </p:cNvPr>
          <p:cNvSpPr txBox="1"/>
          <p:nvPr/>
        </p:nvSpPr>
        <p:spPr>
          <a:xfrm>
            <a:off x="2385392" y="6048429"/>
            <a:ext cx="1298432" cy="323165"/>
          </a:xfrm>
          <a:prstGeom prst="rect">
            <a:avLst/>
          </a:prstGeom>
          <a:noFill/>
        </p:spPr>
        <p:txBody>
          <a:bodyPr wrap="none" rtlCol="0">
            <a:spAutoFit/>
          </a:bodyPr>
          <a:lstStyle/>
          <a:p>
            <a:r>
              <a:rPr lang="es-419" sz="1500" dirty="0" err="1">
                <a:solidFill>
                  <a:schemeClr val="bg1"/>
                </a:solidFill>
              </a:rPr>
              <a:t>Perplexity</a:t>
            </a:r>
            <a:r>
              <a:rPr lang="es-419" sz="1500" dirty="0">
                <a:solidFill>
                  <a:schemeClr val="bg1"/>
                </a:solidFill>
              </a:rPr>
              <a:t> 100</a:t>
            </a:r>
          </a:p>
        </p:txBody>
      </p:sp>
      <p:sp>
        <p:nvSpPr>
          <p:cNvPr id="9" name="CuadroTexto 8">
            <a:extLst>
              <a:ext uri="{FF2B5EF4-FFF2-40B4-BE49-F238E27FC236}">
                <a16:creationId xmlns:a16="http://schemas.microsoft.com/office/drawing/2014/main" id="{4175A8BB-FB43-B6DD-0B6F-EE7AB7444A05}"/>
              </a:ext>
            </a:extLst>
          </p:cNvPr>
          <p:cNvSpPr txBox="1"/>
          <p:nvPr/>
        </p:nvSpPr>
        <p:spPr>
          <a:xfrm>
            <a:off x="8567601" y="5056972"/>
            <a:ext cx="1298432" cy="323165"/>
          </a:xfrm>
          <a:prstGeom prst="rect">
            <a:avLst/>
          </a:prstGeom>
          <a:noFill/>
        </p:spPr>
        <p:txBody>
          <a:bodyPr wrap="none" rtlCol="0">
            <a:spAutoFit/>
          </a:bodyPr>
          <a:lstStyle/>
          <a:p>
            <a:r>
              <a:rPr lang="es-419" sz="1500" dirty="0" err="1">
                <a:solidFill>
                  <a:schemeClr val="bg1"/>
                </a:solidFill>
              </a:rPr>
              <a:t>Perplexity</a:t>
            </a:r>
            <a:r>
              <a:rPr lang="es-419" sz="1500" dirty="0">
                <a:solidFill>
                  <a:schemeClr val="bg1"/>
                </a:solidFill>
              </a:rPr>
              <a:t> 100</a:t>
            </a:r>
          </a:p>
        </p:txBody>
      </p:sp>
      <p:sp>
        <p:nvSpPr>
          <p:cNvPr id="10" name="CuadroTexto 9">
            <a:extLst>
              <a:ext uri="{FF2B5EF4-FFF2-40B4-BE49-F238E27FC236}">
                <a16:creationId xmlns:a16="http://schemas.microsoft.com/office/drawing/2014/main" id="{C06A0D82-48AA-61A7-7233-55518B06DBFE}"/>
              </a:ext>
            </a:extLst>
          </p:cNvPr>
          <p:cNvSpPr txBox="1"/>
          <p:nvPr/>
        </p:nvSpPr>
        <p:spPr>
          <a:xfrm>
            <a:off x="14703288" y="5957156"/>
            <a:ext cx="1298432" cy="323165"/>
          </a:xfrm>
          <a:prstGeom prst="rect">
            <a:avLst/>
          </a:prstGeom>
          <a:noFill/>
        </p:spPr>
        <p:txBody>
          <a:bodyPr wrap="none" rtlCol="0">
            <a:spAutoFit/>
          </a:bodyPr>
          <a:lstStyle/>
          <a:p>
            <a:r>
              <a:rPr lang="es-419" sz="1500" dirty="0" err="1">
                <a:solidFill>
                  <a:schemeClr val="bg1"/>
                </a:solidFill>
              </a:rPr>
              <a:t>Perplexity</a:t>
            </a:r>
            <a:r>
              <a:rPr lang="es-419" sz="1500" dirty="0">
                <a:solidFill>
                  <a:schemeClr val="bg1"/>
                </a:solidFill>
              </a:rPr>
              <a:t> 100</a:t>
            </a:r>
          </a:p>
        </p:txBody>
      </p:sp>
    </p:spTree>
    <p:extLst>
      <p:ext uri="{BB962C8B-B14F-4D97-AF65-F5344CB8AC3E}">
        <p14:creationId xmlns:p14="http://schemas.microsoft.com/office/powerpoint/2010/main" val="24182605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3AC790BE-F16E-494E-9F4F-B3D763C56B2A}"/>
                  </a:ext>
                </a:extLst>
              </p:cNvPr>
              <p:cNvSpPr/>
              <p:nvPr/>
            </p:nvSpPr>
            <p:spPr>
              <a:xfrm>
                <a:off x="13156163" y="584774"/>
                <a:ext cx="5130250" cy="9702225"/>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Hyperparameters</a:t>
                </a: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Regularization</a:t>
                </a:r>
                <a:r>
                  <a:rPr lang="es-419" sz="2000" b="1" dirty="0">
                    <a:solidFill>
                      <a:srgbClr val="002060"/>
                    </a:solidFill>
                  </a:rPr>
                  <a:t>: </a:t>
                </a:r>
                <a:r>
                  <a:rPr lang="es-419" sz="2000" dirty="0">
                    <a:solidFill>
                      <a:srgbClr val="002060"/>
                    </a:solidFill>
                  </a:rPr>
                  <a:t>L2</a:t>
                </a:r>
              </a:p>
              <a:p>
                <a:pPr algn="ctr"/>
                <a:r>
                  <a:rPr lang="es-419" sz="2000" b="1" dirty="0">
                    <a:solidFill>
                      <a:srgbClr val="002060"/>
                    </a:solidFill>
                  </a:rPr>
                  <a:t>Lambda </a:t>
                </a:r>
                <a:r>
                  <a:rPr lang="es-419" sz="2000" b="1" dirty="0" err="1">
                    <a:solidFill>
                      <a:srgbClr val="002060"/>
                    </a:solidFill>
                  </a:rPr>
                  <a:t>Value</a:t>
                </a:r>
                <a:r>
                  <a:rPr lang="es-419" sz="2000" b="1" dirty="0">
                    <a:solidFill>
                      <a:srgbClr val="002060"/>
                    </a:solidFill>
                  </a:rPr>
                  <a:t>: </a:t>
                </a:r>
                <a14:m>
                  <m:oMath xmlns:m="http://schemas.openxmlformats.org/officeDocument/2006/math">
                    <m:r>
                      <a:rPr lang="es-419" sz="2000" b="0" i="0" smtClean="0">
                        <a:solidFill>
                          <a:srgbClr val="002060"/>
                        </a:solidFill>
                        <a:latin typeface="Cambria Math" panose="02040503050406030204" pitchFamily="18" charset="0"/>
                      </a:rPr>
                      <m:t>1 </m:t>
                    </m:r>
                    <m:r>
                      <a:rPr lang="es-419" sz="2000" b="0" i="0" smtClean="0">
                        <a:solidFill>
                          <a:srgbClr val="002060"/>
                        </a:solidFill>
                        <a:latin typeface="Cambria Math" panose="02040503050406030204" pitchFamily="18" charset="0"/>
                        <a:ea typeface="Cambria Math" panose="02040503050406030204" pitchFamily="18" charset="0"/>
                      </a:rPr>
                      <m:t>× </m:t>
                    </m:r>
                    <m:sSup>
                      <m:sSupPr>
                        <m:ctrlPr>
                          <a:rPr lang="es-419" sz="2000" i="1" smtClean="0">
                            <a:solidFill>
                              <a:srgbClr val="002060"/>
                            </a:solidFill>
                            <a:latin typeface="Cambria Math" panose="02040503050406030204" pitchFamily="18" charset="0"/>
                            <a:ea typeface="Cambria Math" panose="02040503050406030204" pitchFamily="18" charset="0"/>
                          </a:rPr>
                        </m:ctrlPr>
                      </m:sSupPr>
                      <m:e>
                        <m:r>
                          <a:rPr lang="es-419" sz="2000" b="0" i="0" smtClean="0">
                            <a:solidFill>
                              <a:srgbClr val="002060"/>
                            </a:solidFill>
                            <a:latin typeface="Cambria Math" panose="02040503050406030204" pitchFamily="18" charset="0"/>
                            <a:ea typeface="Cambria Math" panose="02040503050406030204" pitchFamily="18" charset="0"/>
                          </a:rPr>
                          <m:t>10</m:t>
                        </m:r>
                      </m:e>
                      <m:sup>
                        <m:r>
                          <a:rPr lang="es-419" sz="2000" b="0" i="0" smtClean="0">
                            <a:solidFill>
                              <a:srgbClr val="002060"/>
                            </a:solidFill>
                            <a:latin typeface="Cambria Math" panose="02040503050406030204" pitchFamily="18" charset="0"/>
                            <a:ea typeface="Cambria Math" panose="02040503050406030204" pitchFamily="18" charset="0"/>
                          </a:rPr>
                          <m:t>−3</m:t>
                        </m:r>
                      </m:sup>
                    </m:sSup>
                  </m:oMath>
                </a14:m>
                <a:endParaRPr lang="es-419" sz="2000" dirty="0">
                  <a:solidFill>
                    <a:srgbClr val="002060"/>
                  </a:solidFill>
                </a:endParaRPr>
              </a:p>
              <a:p>
                <a:pPr algn="ctr"/>
                <a:r>
                  <a:rPr lang="es-419" sz="2000" b="1" dirty="0">
                    <a:solidFill>
                      <a:srgbClr val="002060"/>
                    </a:solidFill>
                  </a:rPr>
                  <a:t>No </a:t>
                </a:r>
                <a:r>
                  <a:rPr lang="es-419" sz="2000" b="1" dirty="0" err="1">
                    <a:solidFill>
                      <a:srgbClr val="002060"/>
                    </a:solidFill>
                  </a:rPr>
                  <a:t>polynomial</a:t>
                </a:r>
                <a:r>
                  <a:rPr lang="es-419" sz="2000" b="1" dirty="0">
                    <a:solidFill>
                      <a:srgbClr val="002060"/>
                    </a:solidFill>
                  </a:rPr>
                  <a:t> </a:t>
                </a:r>
                <a:r>
                  <a:rPr lang="es-419" sz="2000" b="1" dirty="0" err="1">
                    <a:solidFill>
                      <a:srgbClr val="002060"/>
                    </a:solidFill>
                  </a:rPr>
                  <a:t>features</a:t>
                </a:r>
                <a:r>
                  <a:rPr lang="es-419" sz="2000" b="1" dirty="0">
                    <a:solidFill>
                      <a:srgbClr val="002060"/>
                    </a:solidFill>
                  </a:rPr>
                  <a:t> </a:t>
                </a:r>
                <a:r>
                  <a:rPr lang="es-419" sz="2000" b="1" dirty="0" err="1">
                    <a:solidFill>
                      <a:srgbClr val="002060"/>
                    </a:solidFill>
                  </a:rPr>
                  <a:t>required</a:t>
                </a:r>
                <a:r>
                  <a:rPr lang="es-419" sz="2000" b="1" dirty="0">
                    <a:solidFill>
                      <a:srgbClr val="002060"/>
                    </a:solidFill>
                  </a:rPr>
                  <a:t> </a:t>
                </a: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r>
                  <a:rPr lang="es-419" sz="2000" b="1" dirty="0" err="1">
                    <a:solidFill>
                      <a:srgbClr val="002060"/>
                    </a:solidFill>
                  </a:rPr>
                  <a:t>Best</a:t>
                </a:r>
                <a:r>
                  <a:rPr lang="es-419" sz="2000" b="1" dirty="0">
                    <a:solidFill>
                      <a:srgbClr val="002060"/>
                    </a:solidFill>
                  </a:rPr>
                  <a:t> Cross-</a:t>
                </a:r>
                <a:r>
                  <a:rPr lang="es-419" sz="2000" b="1" dirty="0" err="1">
                    <a:solidFill>
                      <a:srgbClr val="002060"/>
                    </a:solidFill>
                  </a:rPr>
                  <a:t>validation</a:t>
                </a:r>
                <a:r>
                  <a:rPr lang="es-419" sz="2000" b="1" dirty="0">
                    <a:solidFill>
                      <a:srgbClr val="002060"/>
                    </a:solidFill>
                  </a:rPr>
                  <a:t> </a:t>
                </a:r>
                <a:r>
                  <a:rPr lang="es-419" sz="2000" b="1" dirty="0" err="1">
                    <a:solidFill>
                      <a:srgbClr val="002060"/>
                    </a:solidFill>
                  </a:rPr>
                  <a:t>average</a:t>
                </a:r>
                <a:r>
                  <a:rPr lang="es-419" sz="2000" b="1" dirty="0">
                    <a:solidFill>
                      <a:srgbClr val="002060"/>
                    </a:solidFill>
                  </a:rPr>
                  <a:t> score = </a:t>
                </a:r>
                <a:r>
                  <a:rPr lang="es-419" sz="2000" dirty="0">
                    <a:solidFill>
                      <a:srgbClr val="002060"/>
                    </a:solidFill>
                  </a:rPr>
                  <a:t>0,9984</a:t>
                </a:r>
              </a:p>
              <a:p>
                <a:pPr algn="ctr"/>
                <a:endParaRPr lang="es-419" sz="2000" b="1" dirty="0">
                  <a:solidFill>
                    <a:srgbClr val="002060"/>
                  </a:solidFill>
                </a:endParaRPr>
              </a:p>
              <a:p>
                <a:pPr algn="ctr"/>
                <a:r>
                  <a:rPr lang="es-419" sz="2000" b="1" dirty="0">
                    <a:solidFill>
                      <a:srgbClr val="002060"/>
                    </a:solidFill>
                  </a:rPr>
                  <a:t>Test </a:t>
                </a:r>
                <a:r>
                  <a:rPr lang="es-419" sz="2000" b="1" dirty="0" err="1">
                    <a:solidFill>
                      <a:srgbClr val="002060"/>
                    </a:solidFill>
                  </a:rPr>
                  <a:t>metrics</a:t>
                </a:r>
                <a:r>
                  <a:rPr lang="es-419" sz="2000" b="1" dirty="0">
                    <a:solidFill>
                      <a:srgbClr val="002060"/>
                    </a:solidFill>
                  </a:rPr>
                  <a:t>:</a:t>
                </a:r>
              </a:p>
              <a:p>
                <a:pPr algn="ctr"/>
                <a:endParaRPr lang="es-419" sz="2000" b="1" dirty="0">
                  <a:solidFill>
                    <a:srgbClr val="002060"/>
                  </a:solidFill>
                </a:endParaRPr>
              </a:p>
              <a:p>
                <a:pPr algn="ctr"/>
                <a:r>
                  <a:rPr lang="es-419" sz="2000" b="1" dirty="0" err="1">
                    <a:solidFill>
                      <a:srgbClr val="002060"/>
                    </a:solidFill>
                  </a:rPr>
                  <a:t>Recall</a:t>
                </a:r>
                <a:r>
                  <a:rPr lang="es-419" sz="2000" b="1" dirty="0">
                    <a:solidFill>
                      <a:srgbClr val="002060"/>
                    </a:solidFill>
                  </a:rPr>
                  <a:t> = </a:t>
                </a:r>
                <a:r>
                  <a:rPr lang="es-419" sz="2000" dirty="0">
                    <a:solidFill>
                      <a:srgbClr val="002060"/>
                    </a:solidFill>
                  </a:rPr>
                  <a:t>0,9986</a:t>
                </a:r>
              </a:p>
              <a:p>
                <a:pPr algn="ctr"/>
                <a:r>
                  <a:rPr lang="es-419" sz="2000" b="1" dirty="0" err="1">
                    <a:solidFill>
                      <a:srgbClr val="002060"/>
                    </a:solidFill>
                  </a:rPr>
                  <a:t>Acc</a:t>
                </a:r>
                <a:r>
                  <a:rPr lang="es-419" sz="2000" b="1" dirty="0">
                    <a:solidFill>
                      <a:srgbClr val="002060"/>
                    </a:solidFill>
                  </a:rPr>
                  <a:t> = </a:t>
                </a:r>
                <a:r>
                  <a:rPr lang="es-419" sz="2000" dirty="0">
                    <a:solidFill>
                      <a:srgbClr val="002060"/>
                    </a:solidFill>
                  </a:rPr>
                  <a:t>0,9971</a:t>
                </a:r>
              </a:p>
              <a:p>
                <a:pPr algn="ctr"/>
                <a:r>
                  <a:rPr lang="es-419" sz="2000" b="1" dirty="0">
                    <a:solidFill>
                      <a:srgbClr val="002060"/>
                    </a:solidFill>
                  </a:rPr>
                  <a:t>AUC = </a:t>
                </a:r>
                <a:r>
                  <a:rPr lang="es-419" sz="2000" dirty="0">
                    <a:solidFill>
                      <a:srgbClr val="002060"/>
                    </a:solidFill>
                  </a:rPr>
                  <a:t>0,9971</a:t>
                </a: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mc:Choice>
        <mc:Fallback xmlns="">
          <p:sp>
            <p:nvSpPr>
              <p:cNvPr id="26" name="Rectángulo 25">
                <a:extLst>
                  <a:ext uri="{FF2B5EF4-FFF2-40B4-BE49-F238E27FC236}">
                    <a16:creationId xmlns:a16="http://schemas.microsoft.com/office/drawing/2014/main" id="{3AC790BE-F16E-494E-9F4F-B3D763C56B2A}"/>
                  </a:ext>
                </a:extLst>
              </p:cNvPr>
              <p:cNvSpPr>
                <a:spLocks noRot="1" noChangeAspect="1" noMove="1" noResize="1" noEditPoints="1" noAdjustHandles="1" noChangeArrowheads="1" noChangeShapeType="1" noTextEdit="1"/>
              </p:cNvSpPr>
              <p:nvPr/>
            </p:nvSpPr>
            <p:spPr>
              <a:xfrm>
                <a:off x="13156163" y="584774"/>
                <a:ext cx="5130250" cy="9702225"/>
              </a:xfrm>
              <a:prstGeom prst="rect">
                <a:avLst/>
              </a:prstGeom>
              <a:blipFill>
                <a:blip r:embed="rId2"/>
                <a:stretch>
                  <a:fillRect/>
                </a:stretch>
              </a:blipFill>
              <a:ln>
                <a:noFill/>
              </a:ln>
              <a:effectLst>
                <a:outerShdw blurRad="63500" sx="102000" sy="102000" algn="ctr" rotWithShape="0">
                  <a:prstClr val="black">
                    <a:alpha val="40000"/>
                  </a:prstClr>
                </a:outerShdw>
              </a:effectLst>
            </p:spPr>
            <p:txBody>
              <a:bodyPr/>
              <a:lstStyle/>
              <a:p>
                <a:r>
                  <a:rPr lang="es-419">
                    <a:noFill/>
                  </a:rPr>
                  <a:t> </a:t>
                </a:r>
              </a:p>
            </p:txBody>
          </p:sp>
        </mc:Fallback>
      </mc:AlternateContent>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a:t>
            </a:r>
            <a:r>
              <a:rPr lang="es-419" b="1" dirty="0" err="1">
                <a:solidFill>
                  <a:schemeClr val="tx1"/>
                </a:solidFill>
              </a:rPr>
              <a:t>Binary</a:t>
            </a:r>
            <a:r>
              <a:rPr lang="es-419" b="1" dirty="0">
                <a:solidFill>
                  <a:schemeClr val="tx1"/>
                </a:solidFill>
              </a:rPr>
              <a:t> </a:t>
            </a:r>
            <a:r>
              <a:rPr lang="es-419" b="1" dirty="0" err="1">
                <a:solidFill>
                  <a:schemeClr val="tx1"/>
                </a:solidFill>
              </a:rPr>
              <a:t>classifier</a:t>
            </a:r>
            <a:endParaRPr lang="es-419" b="1" dirty="0">
              <a:solidFill>
                <a:schemeClr val="tx1"/>
              </a:solidFill>
            </a:endParaRPr>
          </a:p>
        </p:txBody>
      </p:sp>
      <p:sp>
        <p:nvSpPr>
          <p:cNvPr id="17" name="Rectángulo 16">
            <a:extLst>
              <a:ext uri="{FF2B5EF4-FFF2-40B4-BE49-F238E27FC236}">
                <a16:creationId xmlns:a16="http://schemas.microsoft.com/office/drawing/2014/main" id="{1DFB83BA-C0DB-4E94-B7C2-38F3B261D60A}"/>
              </a:ext>
            </a:extLst>
          </p:cNvPr>
          <p:cNvSpPr/>
          <p:nvPr/>
        </p:nvSpPr>
        <p:spPr>
          <a:xfrm>
            <a:off x="87868" y="633958"/>
            <a:ext cx="13068295" cy="9653041"/>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pic>
        <p:nvPicPr>
          <p:cNvPr id="2050" name="Picture 2">
            <a:extLst>
              <a:ext uri="{FF2B5EF4-FFF2-40B4-BE49-F238E27FC236}">
                <a16:creationId xmlns:a16="http://schemas.microsoft.com/office/drawing/2014/main" id="{8B07CFC1-0C52-BAE4-31C5-5624F5264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27" y="800111"/>
            <a:ext cx="5982290" cy="5096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4757D08-4ED6-E7FA-1189-884753B93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321" y="5110870"/>
            <a:ext cx="6581809" cy="501471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8F93FBD-9059-3E36-1191-E0D6B845B6C9}"/>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12</a:t>
            </a:fld>
            <a:endParaRPr lang="ja-JP" altLang="en-US" dirty="0">
              <a:solidFill>
                <a:schemeClr val="bg1"/>
              </a:solidFill>
            </a:endParaRPr>
          </a:p>
        </p:txBody>
      </p:sp>
    </p:spTree>
    <p:extLst>
      <p:ext uri="{BB962C8B-B14F-4D97-AF65-F5344CB8AC3E}">
        <p14:creationId xmlns:p14="http://schemas.microsoft.com/office/powerpoint/2010/main" val="26659890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3AC790BE-F16E-494E-9F4F-B3D763C56B2A}"/>
                  </a:ext>
                </a:extLst>
              </p:cNvPr>
              <p:cNvSpPr/>
              <p:nvPr/>
            </p:nvSpPr>
            <p:spPr>
              <a:xfrm>
                <a:off x="13156163" y="584775"/>
                <a:ext cx="5130250" cy="4769104"/>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Hyperparameters</a:t>
                </a:r>
                <a:endParaRPr lang="es-419" sz="2000" b="1" dirty="0">
                  <a:solidFill>
                    <a:srgbClr val="002060"/>
                  </a:solidFill>
                </a:endParaRPr>
              </a:p>
              <a:p>
                <a:pPr algn="ctr"/>
                <a:endParaRPr lang="es-419" sz="2000" dirty="0">
                  <a:solidFill>
                    <a:schemeClr val="tx1"/>
                  </a:solidFill>
                </a:endParaRPr>
              </a:p>
              <a:p>
                <a:pPr algn="ctr"/>
                <a:r>
                  <a:rPr lang="es-419" sz="2000" b="1" dirty="0" err="1">
                    <a:solidFill>
                      <a:srgbClr val="002060"/>
                    </a:solidFill>
                  </a:rPr>
                  <a:t>Hidden</a:t>
                </a:r>
                <a:r>
                  <a:rPr lang="es-419" sz="2000" b="1" dirty="0">
                    <a:solidFill>
                      <a:srgbClr val="002060"/>
                    </a:solidFill>
                  </a:rPr>
                  <a:t> </a:t>
                </a:r>
                <a:r>
                  <a:rPr lang="es-419" sz="2000" b="1" dirty="0" err="1">
                    <a:solidFill>
                      <a:srgbClr val="002060"/>
                    </a:solidFill>
                  </a:rPr>
                  <a:t>layers</a:t>
                </a:r>
                <a:r>
                  <a:rPr lang="es-419" sz="2000" b="1" dirty="0">
                    <a:solidFill>
                      <a:srgbClr val="002060"/>
                    </a:solidFill>
                  </a:rPr>
                  <a:t> = 3</a:t>
                </a:r>
              </a:p>
              <a:p>
                <a:pPr algn="ctr"/>
                <a:r>
                  <a:rPr lang="es-419" sz="2000" b="1" dirty="0">
                    <a:solidFill>
                      <a:srgbClr val="002060"/>
                    </a:solidFill>
                  </a:rPr>
                  <a:t>Lambda </a:t>
                </a:r>
                <a:r>
                  <a:rPr lang="es-419" sz="2000" b="1" dirty="0" err="1">
                    <a:solidFill>
                      <a:srgbClr val="002060"/>
                    </a:solidFill>
                  </a:rPr>
                  <a:t>value</a:t>
                </a:r>
                <a:r>
                  <a:rPr lang="es-419" sz="2000" b="1" dirty="0">
                    <a:solidFill>
                      <a:srgbClr val="002060"/>
                    </a:solidFill>
                  </a:rPr>
                  <a:t> = </a:t>
                </a:r>
                <a14:m>
                  <m:oMath xmlns:m="http://schemas.openxmlformats.org/officeDocument/2006/math">
                    <m:r>
                      <a:rPr lang="es-419" sz="2000" b="1" i="1" smtClean="0">
                        <a:solidFill>
                          <a:srgbClr val="002060"/>
                        </a:solidFill>
                        <a:latin typeface="Cambria Math" panose="02040503050406030204" pitchFamily="18" charset="0"/>
                      </a:rPr>
                      <m:t>𝟏</m:t>
                    </m:r>
                    <m:r>
                      <a:rPr lang="es-419" sz="2000" b="1" i="1" smtClean="0">
                        <a:solidFill>
                          <a:srgbClr val="002060"/>
                        </a:solidFill>
                        <a:latin typeface="Cambria Math" panose="02040503050406030204" pitchFamily="18" charset="0"/>
                      </a:rPr>
                      <m:t> × </m:t>
                    </m:r>
                    <m:sSup>
                      <m:sSupPr>
                        <m:ctrlPr>
                          <a:rPr lang="es-419" sz="2000" b="1" i="1" smtClean="0">
                            <a:solidFill>
                              <a:srgbClr val="002060"/>
                            </a:solidFill>
                            <a:latin typeface="Cambria Math" panose="02040503050406030204" pitchFamily="18" charset="0"/>
                            <a:ea typeface="Cambria Math" panose="02040503050406030204" pitchFamily="18" charset="0"/>
                          </a:rPr>
                        </m:ctrlPr>
                      </m:sSupPr>
                      <m:e>
                        <m:r>
                          <a:rPr lang="es-419" sz="2000" b="1" i="1" smtClean="0">
                            <a:solidFill>
                              <a:srgbClr val="002060"/>
                            </a:solidFill>
                            <a:latin typeface="Cambria Math" panose="02040503050406030204" pitchFamily="18" charset="0"/>
                            <a:ea typeface="Cambria Math" panose="02040503050406030204" pitchFamily="18" charset="0"/>
                          </a:rPr>
                          <m:t>𝟏𝟎</m:t>
                        </m:r>
                      </m:e>
                      <m:sup>
                        <m:r>
                          <a:rPr lang="es-419" sz="2000" b="1" i="1" smtClean="0">
                            <a:solidFill>
                              <a:srgbClr val="002060"/>
                            </a:solidFill>
                            <a:latin typeface="Cambria Math" panose="02040503050406030204" pitchFamily="18" charset="0"/>
                            <a:ea typeface="Cambria Math" panose="02040503050406030204" pitchFamily="18" charset="0"/>
                          </a:rPr>
                          <m:t>−</m:t>
                        </m:r>
                        <m:r>
                          <a:rPr lang="es-419" sz="2000" b="1" i="1" smtClean="0">
                            <a:solidFill>
                              <a:srgbClr val="002060"/>
                            </a:solidFill>
                            <a:latin typeface="Cambria Math" panose="02040503050406030204" pitchFamily="18" charset="0"/>
                            <a:ea typeface="Cambria Math" panose="02040503050406030204" pitchFamily="18" charset="0"/>
                          </a:rPr>
                          <m:t>𝟔</m:t>
                        </m:r>
                      </m:sup>
                    </m:sSup>
                  </m:oMath>
                </a14:m>
                <a:r>
                  <a:rPr lang="es-419" sz="2000" b="1" dirty="0">
                    <a:solidFill>
                      <a:srgbClr val="002060"/>
                    </a:solidFill>
                  </a:rPr>
                  <a:t> </a:t>
                </a: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mc:Choice>
        <mc:Fallback xmlns="">
          <p:sp>
            <p:nvSpPr>
              <p:cNvPr id="26" name="Rectángulo 25">
                <a:extLst>
                  <a:ext uri="{FF2B5EF4-FFF2-40B4-BE49-F238E27FC236}">
                    <a16:creationId xmlns:a16="http://schemas.microsoft.com/office/drawing/2014/main" id="{3AC790BE-F16E-494E-9F4F-B3D763C56B2A}"/>
                  </a:ext>
                </a:extLst>
              </p:cNvPr>
              <p:cNvSpPr>
                <a:spLocks noRot="1" noChangeAspect="1" noMove="1" noResize="1" noEditPoints="1" noAdjustHandles="1" noChangeArrowheads="1" noChangeShapeType="1" noTextEdit="1"/>
              </p:cNvSpPr>
              <p:nvPr/>
            </p:nvSpPr>
            <p:spPr>
              <a:xfrm>
                <a:off x="13156163" y="584775"/>
                <a:ext cx="5130250" cy="4769104"/>
              </a:xfrm>
              <a:prstGeom prst="rect">
                <a:avLst/>
              </a:prstGeom>
              <a:blipFill>
                <a:blip r:embed="rId2"/>
                <a:stretch>
                  <a:fillRect/>
                </a:stretch>
              </a:blipFill>
              <a:ln>
                <a:noFill/>
              </a:ln>
              <a:effectLst>
                <a:outerShdw blurRad="63500" sx="102000" sy="102000" algn="ctr" rotWithShape="0">
                  <a:prstClr val="black">
                    <a:alpha val="40000"/>
                  </a:prstClr>
                </a:outerShdw>
              </a:effectLst>
            </p:spPr>
            <p:txBody>
              <a:bodyPr/>
              <a:lstStyle/>
              <a:p>
                <a:r>
                  <a:rPr lang="es-419">
                    <a:noFill/>
                  </a:rPr>
                  <a:t> </a:t>
                </a:r>
              </a:p>
            </p:txBody>
          </p:sp>
        </mc:Fallback>
      </mc:AlternateContent>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4-classes </a:t>
            </a:r>
            <a:r>
              <a:rPr lang="es-419" b="1" dirty="0" err="1">
                <a:solidFill>
                  <a:schemeClr val="tx1"/>
                </a:solidFill>
              </a:rPr>
              <a:t>classifier</a:t>
            </a:r>
            <a:endParaRPr lang="es-419" b="1" dirty="0">
              <a:solidFill>
                <a:schemeClr val="tx1"/>
              </a:solidFill>
            </a:endParaRPr>
          </a:p>
        </p:txBody>
      </p:sp>
      <p:sp>
        <p:nvSpPr>
          <p:cNvPr id="17" name="Rectángulo 16">
            <a:extLst>
              <a:ext uri="{FF2B5EF4-FFF2-40B4-BE49-F238E27FC236}">
                <a16:creationId xmlns:a16="http://schemas.microsoft.com/office/drawing/2014/main" id="{1DFB83BA-C0DB-4E94-B7C2-38F3B261D60A}"/>
              </a:ext>
            </a:extLst>
          </p:cNvPr>
          <p:cNvSpPr/>
          <p:nvPr/>
        </p:nvSpPr>
        <p:spPr>
          <a:xfrm>
            <a:off x="159167" y="635326"/>
            <a:ext cx="665816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2" name="Rectángulo 1">
            <a:extLst>
              <a:ext uri="{FF2B5EF4-FFF2-40B4-BE49-F238E27FC236}">
                <a16:creationId xmlns:a16="http://schemas.microsoft.com/office/drawing/2014/main" id="{C3362C5E-7F29-52BD-042F-22F08B4434F3}"/>
              </a:ext>
            </a:extLst>
          </p:cNvPr>
          <p:cNvSpPr/>
          <p:nvPr/>
        </p:nvSpPr>
        <p:spPr>
          <a:xfrm>
            <a:off x="6891130" y="635326"/>
            <a:ext cx="619123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3" name="Rectángulo 2">
            <a:extLst>
              <a:ext uri="{FF2B5EF4-FFF2-40B4-BE49-F238E27FC236}">
                <a16:creationId xmlns:a16="http://schemas.microsoft.com/office/drawing/2014/main" id="{0CD3BAC7-4C80-592C-FD99-176818641E4A}"/>
              </a:ext>
            </a:extLst>
          </p:cNvPr>
          <p:cNvSpPr/>
          <p:nvPr/>
        </p:nvSpPr>
        <p:spPr>
          <a:xfrm>
            <a:off x="159167" y="5404429"/>
            <a:ext cx="665816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4" name="Rectángulo 3">
            <a:extLst>
              <a:ext uri="{FF2B5EF4-FFF2-40B4-BE49-F238E27FC236}">
                <a16:creationId xmlns:a16="http://schemas.microsoft.com/office/drawing/2014/main" id="{42D9125D-81BA-3E5B-A132-672F6CA6B944}"/>
              </a:ext>
            </a:extLst>
          </p:cNvPr>
          <p:cNvSpPr/>
          <p:nvPr/>
        </p:nvSpPr>
        <p:spPr>
          <a:xfrm>
            <a:off x="6891130" y="5404429"/>
            <a:ext cx="619123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7" name="Rectángulo 6">
            <a:extLst>
              <a:ext uri="{FF2B5EF4-FFF2-40B4-BE49-F238E27FC236}">
                <a16:creationId xmlns:a16="http://schemas.microsoft.com/office/drawing/2014/main" id="{59FFF4DD-CAB8-1C0A-73AA-157534573F07}"/>
              </a:ext>
            </a:extLst>
          </p:cNvPr>
          <p:cNvSpPr/>
          <p:nvPr/>
        </p:nvSpPr>
        <p:spPr>
          <a:xfrm>
            <a:off x="13156163" y="5404429"/>
            <a:ext cx="5130250" cy="4718552"/>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Best</a:t>
            </a:r>
            <a:r>
              <a:rPr lang="es-419" sz="2000" b="1" dirty="0">
                <a:solidFill>
                  <a:srgbClr val="002060"/>
                </a:solidFill>
              </a:rPr>
              <a:t> Cross-</a:t>
            </a:r>
            <a:r>
              <a:rPr lang="es-419" sz="2000" b="1" dirty="0" err="1">
                <a:solidFill>
                  <a:srgbClr val="002060"/>
                </a:solidFill>
              </a:rPr>
              <a:t>validation</a:t>
            </a:r>
            <a:r>
              <a:rPr lang="es-419" sz="2000" b="1" dirty="0">
                <a:solidFill>
                  <a:srgbClr val="002060"/>
                </a:solidFill>
              </a:rPr>
              <a:t> </a:t>
            </a:r>
            <a:r>
              <a:rPr lang="es-419" sz="2000" b="1" dirty="0" err="1">
                <a:solidFill>
                  <a:srgbClr val="002060"/>
                </a:solidFill>
              </a:rPr>
              <a:t>average</a:t>
            </a:r>
            <a:r>
              <a:rPr lang="es-419" sz="2000" b="1" dirty="0">
                <a:solidFill>
                  <a:srgbClr val="002060"/>
                </a:solidFill>
              </a:rPr>
              <a:t> score = </a:t>
            </a:r>
            <a:r>
              <a:rPr lang="es-419" sz="2000" dirty="0">
                <a:solidFill>
                  <a:srgbClr val="002060"/>
                </a:solidFill>
              </a:rPr>
              <a:t>0,7538</a:t>
            </a:r>
          </a:p>
          <a:p>
            <a:pPr algn="ctr"/>
            <a:endParaRPr lang="es-419" sz="2000" b="1" dirty="0">
              <a:solidFill>
                <a:srgbClr val="002060"/>
              </a:solidFill>
            </a:endParaRPr>
          </a:p>
          <a:p>
            <a:pPr algn="ctr"/>
            <a:r>
              <a:rPr lang="es-419" sz="2000" b="1" dirty="0">
                <a:solidFill>
                  <a:srgbClr val="002060"/>
                </a:solidFill>
              </a:rPr>
              <a:t>SMOTE </a:t>
            </a:r>
            <a:r>
              <a:rPr lang="es-419" sz="2000" b="1" dirty="0" err="1">
                <a:solidFill>
                  <a:srgbClr val="002060"/>
                </a:solidFill>
              </a:rPr>
              <a:t>Best</a:t>
            </a:r>
            <a:r>
              <a:rPr lang="es-419" sz="2000" b="1" dirty="0">
                <a:solidFill>
                  <a:srgbClr val="002060"/>
                </a:solidFill>
              </a:rPr>
              <a:t> Cross-</a:t>
            </a:r>
            <a:r>
              <a:rPr lang="es-419" sz="2000" b="1" dirty="0" err="1">
                <a:solidFill>
                  <a:srgbClr val="002060"/>
                </a:solidFill>
              </a:rPr>
              <a:t>validation</a:t>
            </a:r>
            <a:r>
              <a:rPr lang="es-419" sz="2000" b="1" dirty="0">
                <a:solidFill>
                  <a:srgbClr val="002060"/>
                </a:solidFill>
              </a:rPr>
              <a:t> </a:t>
            </a:r>
            <a:r>
              <a:rPr lang="es-419" sz="2000" b="1" dirty="0" err="1">
                <a:solidFill>
                  <a:srgbClr val="002060"/>
                </a:solidFill>
              </a:rPr>
              <a:t>average</a:t>
            </a:r>
            <a:r>
              <a:rPr lang="es-419" sz="2000" b="1" dirty="0">
                <a:solidFill>
                  <a:srgbClr val="002060"/>
                </a:solidFill>
              </a:rPr>
              <a:t> score = </a:t>
            </a:r>
            <a:r>
              <a:rPr lang="es-419" sz="2000" dirty="0">
                <a:solidFill>
                  <a:srgbClr val="002060"/>
                </a:solidFill>
              </a:rPr>
              <a:t>0,7686</a:t>
            </a: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a:solidFill>
                  <a:srgbClr val="002060"/>
                </a:solidFill>
              </a:rPr>
              <a:t>Test </a:t>
            </a:r>
            <a:r>
              <a:rPr lang="es-419" sz="2000" b="1" dirty="0" err="1">
                <a:solidFill>
                  <a:srgbClr val="002060"/>
                </a:solidFill>
              </a:rPr>
              <a:t>Metrics</a:t>
            </a: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Precision</a:t>
            </a:r>
            <a:r>
              <a:rPr lang="es-419" sz="2000" b="1" dirty="0">
                <a:solidFill>
                  <a:srgbClr val="002060"/>
                </a:solidFill>
              </a:rPr>
              <a:t> = </a:t>
            </a:r>
            <a:r>
              <a:rPr lang="es-419" sz="2000" dirty="0">
                <a:solidFill>
                  <a:srgbClr val="002060"/>
                </a:solidFill>
              </a:rPr>
              <a:t>0,7814</a:t>
            </a:r>
          </a:p>
          <a:p>
            <a:pPr algn="ctr"/>
            <a:r>
              <a:rPr lang="es-419" sz="2000" b="1" dirty="0" err="1">
                <a:solidFill>
                  <a:srgbClr val="002060"/>
                </a:solidFill>
              </a:rPr>
              <a:t>Recall</a:t>
            </a:r>
            <a:r>
              <a:rPr lang="es-419" sz="2000" b="1" dirty="0">
                <a:solidFill>
                  <a:srgbClr val="002060"/>
                </a:solidFill>
              </a:rPr>
              <a:t> = </a:t>
            </a:r>
            <a:r>
              <a:rPr lang="es-419" sz="2000" dirty="0">
                <a:solidFill>
                  <a:srgbClr val="002060"/>
                </a:solidFill>
              </a:rPr>
              <a:t>0,7433</a:t>
            </a:r>
          </a:p>
          <a:p>
            <a:pPr algn="ctr"/>
            <a:r>
              <a:rPr lang="es-419" sz="2000" b="1" dirty="0">
                <a:solidFill>
                  <a:srgbClr val="002060"/>
                </a:solidFill>
              </a:rPr>
              <a:t>F1-score = </a:t>
            </a:r>
            <a:r>
              <a:rPr lang="es-419" sz="2000" dirty="0">
                <a:solidFill>
                  <a:srgbClr val="002060"/>
                </a:solidFill>
              </a:rPr>
              <a:t>0,7325</a:t>
            </a:r>
          </a:p>
          <a:p>
            <a:pPr algn="ctr"/>
            <a:r>
              <a:rPr lang="es-419" sz="2000" b="1" dirty="0">
                <a:solidFill>
                  <a:srgbClr val="002060"/>
                </a:solidFill>
              </a:rPr>
              <a:t>AUC = </a:t>
            </a:r>
            <a:r>
              <a:rPr lang="es-419" sz="2000" dirty="0">
                <a:solidFill>
                  <a:srgbClr val="002060"/>
                </a:solidFill>
              </a:rPr>
              <a:t>0,9160</a:t>
            </a:r>
          </a:p>
          <a:p>
            <a:pPr algn="ctr"/>
            <a:endParaRPr lang="es-419" sz="2000" b="1" dirty="0">
              <a:solidFill>
                <a:srgbClr val="002060"/>
              </a:solidFill>
            </a:endParaRPr>
          </a:p>
          <a:p>
            <a:pPr algn="ctr"/>
            <a:r>
              <a:rPr lang="es-419" sz="2000" b="1" dirty="0">
                <a:solidFill>
                  <a:srgbClr val="002060"/>
                </a:solidFill>
              </a:rPr>
              <a:t>Test </a:t>
            </a:r>
            <a:r>
              <a:rPr lang="es-419" sz="2000" b="1" dirty="0" err="1">
                <a:solidFill>
                  <a:srgbClr val="002060"/>
                </a:solidFill>
              </a:rPr>
              <a:t>Metrics</a:t>
            </a:r>
            <a:r>
              <a:rPr lang="es-419" sz="2000" b="1" dirty="0">
                <a:solidFill>
                  <a:srgbClr val="002060"/>
                </a:solidFill>
              </a:rPr>
              <a:t> (SMOTE)</a:t>
            </a:r>
          </a:p>
          <a:p>
            <a:pPr algn="ctr"/>
            <a:endParaRPr lang="es-419" sz="2000" b="1" dirty="0">
              <a:solidFill>
                <a:srgbClr val="002060"/>
              </a:solidFill>
            </a:endParaRPr>
          </a:p>
          <a:p>
            <a:pPr algn="ctr"/>
            <a:r>
              <a:rPr lang="es-419" sz="2000" b="1" dirty="0" err="1">
                <a:solidFill>
                  <a:srgbClr val="002060"/>
                </a:solidFill>
              </a:rPr>
              <a:t>Precision</a:t>
            </a:r>
            <a:r>
              <a:rPr lang="es-419" sz="2000" b="1" dirty="0">
                <a:solidFill>
                  <a:srgbClr val="002060"/>
                </a:solidFill>
              </a:rPr>
              <a:t> = </a:t>
            </a:r>
            <a:r>
              <a:rPr lang="es-419" sz="2000" dirty="0">
                <a:solidFill>
                  <a:srgbClr val="002060"/>
                </a:solidFill>
              </a:rPr>
              <a:t>0,7868</a:t>
            </a:r>
          </a:p>
          <a:p>
            <a:pPr algn="ctr"/>
            <a:r>
              <a:rPr lang="es-419" sz="2000" b="1" dirty="0" err="1">
                <a:solidFill>
                  <a:srgbClr val="002060"/>
                </a:solidFill>
              </a:rPr>
              <a:t>Recall</a:t>
            </a:r>
            <a:r>
              <a:rPr lang="es-419" sz="2000" b="1" dirty="0">
                <a:solidFill>
                  <a:srgbClr val="002060"/>
                </a:solidFill>
              </a:rPr>
              <a:t> = </a:t>
            </a:r>
            <a:r>
              <a:rPr lang="es-419" sz="2000" dirty="0">
                <a:solidFill>
                  <a:srgbClr val="002060"/>
                </a:solidFill>
              </a:rPr>
              <a:t>0,7611</a:t>
            </a:r>
          </a:p>
          <a:p>
            <a:pPr algn="ctr"/>
            <a:r>
              <a:rPr lang="es-419" sz="2000" b="1" dirty="0">
                <a:solidFill>
                  <a:srgbClr val="002060"/>
                </a:solidFill>
              </a:rPr>
              <a:t>F1-score = </a:t>
            </a:r>
            <a:r>
              <a:rPr lang="es-419" sz="2000" dirty="0">
                <a:solidFill>
                  <a:srgbClr val="002060"/>
                </a:solidFill>
              </a:rPr>
              <a:t>0,7544</a:t>
            </a:r>
          </a:p>
          <a:p>
            <a:pPr algn="ctr"/>
            <a:r>
              <a:rPr lang="es-419" sz="2000" b="1" dirty="0">
                <a:solidFill>
                  <a:srgbClr val="002060"/>
                </a:solidFill>
              </a:rPr>
              <a:t>AUC = </a:t>
            </a:r>
            <a:r>
              <a:rPr lang="es-419" sz="2000" dirty="0">
                <a:solidFill>
                  <a:srgbClr val="002060"/>
                </a:solidFill>
              </a:rPr>
              <a:t>0,9230</a:t>
            </a:r>
          </a:p>
          <a:p>
            <a:pPr algn="ctr"/>
            <a:endParaRPr lang="es-419" sz="2000" b="1" dirty="0">
              <a:solidFill>
                <a:srgbClr val="002060"/>
              </a:solidFill>
            </a:endParaRPr>
          </a:p>
          <a:p>
            <a:pPr algn="ctr"/>
            <a:endParaRPr lang="es-419" sz="2000" b="1" dirty="0">
              <a:solidFill>
                <a:srgbClr val="002060"/>
              </a:solidFill>
            </a:endParaRPr>
          </a:p>
          <a:p>
            <a:pPr algn="ctr"/>
            <a:r>
              <a:rPr lang="es-419" sz="2000" b="1" dirty="0">
                <a:solidFill>
                  <a:srgbClr val="002060"/>
                </a:solidFill>
              </a:rPr>
              <a:t> </a:t>
            </a:r>
          </a:p>
          <a:p>
            <a:pPr algn="ctr"/>
            <a:endParaRPr lang="es-419" sz="2000" b="1" dirty="0">
              <a:solidFill>
                <a:srgbClr val="002060"/>
              </a:solidFill>
            </a:endParaRPr>
          </a:p>
          <a:p>
            <a:pPr algn="ctr"/>
            <a:endParaRPr lang="es-419" sz="2000" b="1" dirty="0">
              <a:solidFill>
                <a:srgbClr val="002060"/>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p:pic>
        <p:nvPicPr>
          <p:cNvPr id="3074" name="Picture 2">
            <a:extLst>
              <a:ext uri="{FF2B5EF4-FFF2-40B4-BE49-F238E27FC236}">
                <a16:creationId xmlns:a16="http://schemas.microsoft.com/office/drawing/2014/main" id="{8984AF7A-EED5-5155-22FE-BDCED7601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802" y="649989"/>
            <a:ext cx="5410200" cy="4638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D20C22C-C287-CE63-2003-D764E1C3F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341" y="649989"/>
            <a:ext cx="6088261" cy="46386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B068092-43CF-2322-18D4-C30AC2D8B9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549" y="5444367"/>
            <a:ext cx="5410200" cy="46386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5BD88C2-4639-3B3B-302C-13F735070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9341" y="5444366"/>
            <a:ext cx="6088261" cy="463867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FE2757C-9D30-52A5-345D-AC870E8F9DA8}"/>
              </a:ext>
            </a:extLst>
          </p:cNvPr>
          <p:cNvSpPr txBox="1"/>
          <p:nvPr/>
        </p:nvSpPr>
        <p:spPr>
          <a:xfrm rot="16200000">
            <a:off x="28181" y="7460520"/>
            <a:ext cx="1387111" cy="584775"/>
          </a:xfrm>
          <a:prstGeom prst="rect">
            <a:avLst/>
          </a:prstGeom>
          <a:noFill/>
        </p:spPr>
        <p:txBody>
          <a:bodyPr wrap="none" rtlCol="0">
            <a:spAutoFit/>
          </a:bodyPr>
          <a:lstStyle/>
          <a:p>
            <a:r>
              <a:rPr lang="es-419" dirty="0"/>
              <a:t>SMOTE</a:t>
            </a:r>
          </a:p>
        </p:txBody>
      </p:sp>
      <p:sp>
        <p:nvSpPr>
          <p:cNvPr id="8" name="CuadroTexto 7">
            <a:extLst>
              <a:ext uri="{FF2B5EF4-FFF2-40B4-BE49-F238E27FC236}">
                <a16:creationId xmlns:a16="http://schemas.microsoft.com/office/drawing/2014/main" id="{ED23F258-75DD-74A9-64B2-6C99B0F5D721}"/>
              </a:ext>
            </a:extLst>
          </p:cNvPr>
          <p:cNvSpPr txBox="1"/>
          <p:nvPr/>
        </p:nvSpPr>
        <p:spPr>
          <a:xfrm rot="16200000">
            <a:off x="-267309" y="2609703"/>
            <a:ext cx="2017091" cy="584775"/>
          </a:xfrm>
          <a:prstGeom prst="rect">
            <a:avLst/>
          </a:prstGeom>
          <a:noFill/>
        </p:spPr>
        <p:txBody>
          <a:bodyPr wrap="none" rtlCol="0">
            <a:spAutoFit/>
          </a:bodyPr>
          <a:lstStyle/>
          <a:p>
            <a:r>
              <a:rPr lang="es-419" dirty="0"/>
              <a:t>NO SMOTE</a:t>
            </a:r>
          </a:p>
        </p:txBody>
      </p:sp>
      <p:sp>
        <p:nvSpPr>
          <p:cNvPr id="9" name="CuadroTexto 8">
            <a:extLst>
              <a:ext uri="{FF2B5EF4-FFF2-40B4-BE49-F238E27FC236}">
                <a16:creationId xmlns:a16="http://schemas.microsoft.com/office/drawing/2014/main" id="{5D0C7583-4E75-D6B3-826D-24E9E0A83980}"/>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13</a:t>
            </a:fld>
            <a:endParaRPr lang="ja-JP" altLang="en-US" dirty="0">
              <a:solidFill>
                <a:schemeClr val="bg1"/>
              </a:solidFill>
            </a:endParaRPr>
          </a:p>
        </p:txBody>
      </p:sp>
    </p:spTree>
    <p:extLst>
      <p:ext uri="{BB962C8B-B14F-4D97-AF65-F5344CB8AC3E}">
        <p14:creationId xmlns:p14="http://schemas.microsoft.com/office/powerpoint/2010/main" val="1918094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16-classes </a:t>
            </a:r>
            <a:r>
              <a:rPr lang="es-419" b="1" dirty="0" err="1">
                <a:solidFill>
                  <a:schemeClr val="tx1"/>
                </a:solidFill>
              </a:rPr>
              <a:t>classifier</a:t>
            </a:r>
            <a:endParaRPr lang="es-419" b="1" dirty="0">
              <a:solidFill>
                <a:schemeClr val="tx1"/>
              </a:solidFill>
            </a:endParaRPr>
          </a:p>
        </p:txBody>
      </p:sp>
      <p:sp>
        <p:nvSpPr>
          <p:cNvPr id="17" name="Rectángulo 16">
            <a:extLst>
              <a:ext uri="{FF2B5EF4-FFF2-40B4-BE49-F238E27FC236}">
                <a16:creationId xmlns:a16="http://schemas.microsoft.com/office/drawing/2014/main" id="{1DFB83BA-C0DB-4E94-B7C2-38F3B261D60A}"/>
              </a:ext>
            </a:extLst>
          </p:cNvPr>
          <p:cNvSpPr/>
          <p:nvPr/>
        </p:nvSpPr>
        <p:spPr>
          <a:xfrm>
            <a:off x="159167" y="635326"/>
            <a:ext cx="665816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2" name="Rectángulo 1">
            <a:extLst>
              <a:ext uri="{FF2B5EF4-FFF2-40B4-BE49-F238E27FC236}">
                <a16:creationId xmlns:a16="http://schemas.microsoft.com/office/drawing/2014/main" id="{C3362C5E-7F29-52BD-042F-22F08B4434F3}"/>
              </a:ext>
            </a:extLst>
          </p:cNvPr>
          <p:cNvSpPr/>
          <p:nvPr/>
        </p:nvSpPr>
        <p:spPr>
          <a:xfrm>
            <a:off x="6891130" y="635326"/>
            <a:ext cx="619123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3" name="Rectángulo 2">
            <a:extLst>
              <a:ext uri="{FF2B5EF4-FFF2-40B4-BE49-F238E27FC236}">
                <a16:creationId xmlns:a16="http://schemas.microsoft.com/office/drawing/2014/main" id="{0CD3BAC7-4C80-592C-FD99-176818641E4A}"/>
              </a:ext>
            </a:extLst>
          </p:cNvPr>
          <p:cNvSpPr/>
          <p:nvPr/>
        </p:nvSpPr>
        <p:spPr>
          <a:xfrm>
            <a:off x="159167" y="5404429"/>
            <a:ext cx="665816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4" name="Rectángulo 3">
            <a:extLst>
              <a:ext uri="{FF2B5EF4-FFF2-40B4-BE49-F238E27FC236}">
                <a16:creationId xmlns:a16="http://schemas.microsoft.com/office/drawing/2014/main" id="{42D9125D-81BA-3E5B-A132-672F6CA6B944}"/>
              </a:ext>
            </a:extLst>
          </p:cNvPr>
          <p:cNvSpPr/>
          <p:nvPr/>
        </p:nvSpPr>
        <p:spPr>
          <a:xfrm>
            <a:off x="6891130" y="5404429"/>
            <a:ext cx="6191232" cy="4718552"/>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DF02DC8-9357-7A46-FB76-23234AE6123A}"/>
                  </a:ext>
                </a:extLst>
              </p:cNvPr>
              <p:cNvSpPr/>
              <p:nvPr/>
            </p:nvSpPr>
            <p:spPr>
              <a:xfrm>
                <a:off x="13156163" y="584775"/>
                <a:ext cx="5130250" cy="4769104"/>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Hyperparameters</a:t>
                </a:r>
                <a:endParaRPr lang="es-419" sz="2000" b="1" dirty="0">
                  <a:solidFill>
                    <a:srgbClr val="002060"/>
                  </a:solidFill>
                </a:endParaRPr>
              </a:p>
              <a:p>
                <a:pPr algn="ctr"/>
                <a:endParaRPr lang="es-419" sz="2000" dirty="0">
                  <a:solidFill>
                    <a:schemeClr val="tx1"/>
                  </a:solidFill>
                </a:endParaRPr>
              </a:p>
              <a:p>
                <a:pPr algn="ctr"/>
                <a:r>
                  <a:rPr lang="es-419" sz="2000" b="1" dirty="0" err="1">
                    <a:solidFill>
                      <a:srgbClr val="002060"/>
                    </a:solidFill>
                  </a:rPr>
                  <a:t>Hidden</a:t>
                </a:r>
                <a:r>
                  <a:rPr lang="es-419" sz="2000" b="1" dirty="0">
                    <a:solidFill>
                      <a:srgbClr val="002060"/>
                    </a:solidFill>
                  </a:rPr>
                  <a:t> </a:t>
                </a:r>
                <a:r>
                  <a:rPr lang="es-419" sz="2000" b="1" dirty="0" err="1">
                    <a:solidFill>
                      <a:srgbClr val="002060"/>
                    </a:solidFill>
                  </a:rPr>
                  <a:t>layers</a:t>
                </a:r>
                <a:r>
                  <a:rPr lang="es-419" sz="2000" b="1" dirty="0">
                    <a:solidFill>
                      <a:srgbClr val="002060"/>
                    </a:solidFill>
                  </a:rPr>
                  <a:t> = 3</a:t>
                </a:r>
              </a:p>
              <a:p>
                <a:pPr algn="ctr"/>
                <a:r>
                  <a:rPr lang="es-419" sz="2000" b="1" dirty="0">
                    <a:solidFill>
                      <a:srgbClr val="002060"/>
                    </a:solidFill>
                  </a:rPr>
                  <a:t>Lambda </a:t>
                </a:r>
                <a:r>
                  <a:rPr lang="es-419" sz="2000" b="1" dirty="0" err="1">
                    <a:solidFill>
                      <a:srgbClr val="002060"/>
                    </a:solidFill>
                  </a:rPr>
                  <a:t>value</a:t>
                </a:r>
                <a:r>
                  <a:rPr lang="es-419" sz="2000" b="1" dirty="0">
                    <a:solidFill>
                      <a:srgbClr val="002060"/>
                    </a:solidFill>
                  </a:rPr>
                  <a:t> = </a:t>
                </a:r>
                <a14:m>
                  <m:oMath xmlns:m="http://schemas.openxmlformats.org/officeDocument/2006/math">
                    <m:r>
                      <a:rPr lang="es-419" sz="2000" b="1" i="1" smtClean="0">
                        <a:solidFill>
                          <a:srgbClr val="002060"/>
                        </a:solidFill>
                        <a:latin typeface="Cambria Math" panose="02040503050406030204" pitchFamily="18" charset="0"/>
                      </a:rPr>
                      <m:t>𝟏</m:t>
                    </m:r>
                    <m:r>
                      <a:rPr lang="es-419" sz="2000" b="1" i="1" smtClean="0">
                        <a:solidFill>
                          <a:srgbClr val="002060"/>
                        </a:solidFill>
                        <a:latin typeface="Cambria Math" panose="02040503050406030204" pitchFamily="18" charset="0"/>
                      </a:rPr>
                      <m:t> × </m:t>
                    </m:r>
                    <m:sSup>
                      <m:sSupPr>
                        <m:ctrlPr>
                          <a:rPr lang="es-419" sz="2000" b="1" i="1" smtClean="0">
                            <a:solidFill>
                              <a:srgbClr val="002060"/>
                            </a:solidFill>
                            <a:latin typeface="Cambria Math" panose="02040503050406030204" pitchFamily="18" charset="0"/>
                            <a:ea typeface="Cambria Math" panose="02040503050406030204" pitchFamily="18" charset="0"/>
                          </a:rPr>
                        </m:ctrlPr>
                      </m:sSupPr>
                      <m:e>
                        <m:r>
                          <a:rPr lang="es-419" sz="2000" b="1" i="1" smtClean="0">
                            <a:solidFill>
                              <a:srgbClr val="002060"/>
                            </a:solidFill>
                            <a:latin typeface="Cambria Math" panose="02040503050406030204" pitchFamily="18" charset="0"/>
                            <a:ea typeface="Cambria Math" panose="02040503050406030204" pitchFamily="18" charset="0"/>
                          </a:rPr>
                          <m:t>𝟏𝟎</m:t>
                        </m:r>
                      </m:e>
                      <m:sup>
                        <m:r>
                          <a:rPr lang="es-419" sz="2000" b="1" i="1" smtClean="0">
                            <a:solidFill>
                              <a:srgbClr val="002060"/>
                            </a:solidFill>
                            <a:latin typeface="Cambria Math" panose="02040503050406030204" pitchFamily="18" charset="0"/>
                            <a:ea typeface="Cambria Math" panose="02040503050406030204" pitchFamily="18" charset="0"/>
                          </a:rPr>
                          <m:t>−</m:t>
                        </m:r>
                        <m:r>
                          <a:rPr lang="es-419" sz="2000" b="1" i="1" smtClean="0">
                            <a:solidFill>
                              <a:srgbClr val="002060"/>
                            </a:solidFill>
                            <a:latin typeface="Cambria Math" panose="02040503050406030204" pitchFamily="18" charset="0"/>
                            <a:ea typeface="Cambria Math" panose="02040503050406030204" pitchFamily="18" charset="0"/>
                          </a:rPr>
                          <m:t>𝟔</m:t>
                        </m:r>
                      </m:sup>
                    </m:sSup>
                  </m:oMath>
                </a14:m>
                <a:r>
                  <a:rPr lang="es-419" sz="2000" b="1" dirty="0">
                    <a:solidFill>
                      <a:srgbClr val="002060"/>
                    </a:solidFill>
                  </a:rPr>
                  <a:t> </a:t>
                </a: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mc:Choice>
        <mc:Fallback xmlns="">
          <p:sp>
            <p:nvSpPr>
              <p:cNvPr id="5" name="Rectángulo 4">
                <a:extLst>
                  <a:ext uri="{FF2B5EF4-FFF2-40B4-BE49-F238E27FC236}">
                    <a16:creationId xmlns:a16="http://schemas.microsoft.com/office/drawing/2014/main" id="{8DF02DC8-9357-7A46-FB76-23234AE6123A}"/>
                  </a:ext>
                </a:extLst>
              </p:cNvPr>
              <p:cNvSpPr>
                <a:spLocks noRot="1" noChangeAspect="1" noMove="1" noResize="1" noEditPoints="1" noAdjustHandles="1" noChangeArrowheads="1" noChangeShapeType="1" noTextEdit="1"/>
              </p:cNvSpPr>
              <p:nvPr/>
            </p:nvSpPr>
            <p:spPr>
              <a:xfrm>
                <a:off x="13156163" y="584775"/>
                <a:ext cx="5130250" cy="4769104"/>
              </a:xfrm>
              <a:prstGeom prst="rect">
                <a:avLst/>
              </a:prstGeom>
              <a:blipFill>
                <a:blip r:embed="rId2"/>
                <a:stretch>
                  <a:fillRect/>
                </a:stretch>
              </a:blipFill>
              <a:ln>
                <a:noFill/>
              </a:ln>
              <a:effectLst>
                <a:outerShdw blurRad="63500" sx="102000" sy="102000" algn="ctr" rotWithShape="0">
                  <a:prstClr val="black">
                    <a:alpha val="40000"/>
                  </a:prstClr>
                </a:outerShdw>
              </a:effectLst>
            </p:spPr>
            <p:txBody>
              <a:bodyPr/>
              <a:lstStyle/>
              <a:p>
                <a:r>
                  <a:rPr lang="es-419">
                    <a:noFill/>
                  </a:rPr>
                  <a:t> </a:t>
                </a:r>
              </a:p>
            </p:txBody>
          </p:sp>
        </mc:Fallback>
      </mc:AlternateContent>
      <p:sp>
        <p:nvSpPr>
          <p:cNvPr id="6" name="Rectángulo 5">
            <a:extLst>
              <a:ext uri="{FF2B5EF4-FFF2-40B4-BE49-F238E27FC236}">
                <a16:creationId xmlns:a16="http://schemas.microsoft.com/office/drawing/2014/main" id="{BDE4D62F-A999-4DC8-4403-894C429354FA}"/>
              </a:ext>
            </a:extLst>
          </p:cNvPr>
          <p:cNvSpPr/>
          <p:nvPr/>
        </p:nvSpPr>
        <p:spPr>
          <a:xfrm>
            <a:off x="13156163" y="5404429"/>
            <a:ext cx="5130250" cy="4718552"/>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Best</a:t>
            </a:r>
            <a:r>
              <a:rPr lang="es-419" sz="2000" b="1" dirty="0">
                <a:solidFill>
                  <a:srgbClr val="002060"/>
                </a:solidFill>
              </a:rPr>
              <a:t> Cross-</a:t>
            </a:r>
            <a:r>
              <a:rPr lang="es-419" sz="2000" b="1" dirty="0" err="1">
                <a:solidFill>
                  <a:srgbClr val="002060"/>
                </a:solidFill>
              </a:rPr>
              <a:t>validation</a:t>
            </a:r>
            <a:r>
              <a:rPr lang="es-419" sz="2000" b="1" dirty="0">
                <a:solidFill>
                  <a:srgbClr val="002060"/>
                </a:solidFill>
              </a:rPr>
              <a:t> </a:t>
            </a:r>
            <a:r>
              <a:rPr lang="es-419" sz="2000" b="1" dirty="0" err="1">
                <a:solidFill>
                  <a:srgbClr val="002060"/>
                </a:solidFill>
              </a:rPr>
              <a:t>average</a:t>
            </a:r>
            <a:r>
              <a:rPr lang="es-419" sz="2000" b="1" dirty="0">
                <a:solidFill>
                  <a:srgbClr val="002060"/>
                </a:solidFill>
              </a:rPr>
              <a:t> score = </a:t>
            </a:r>
            <a:r>
              <a:rPr lang="es-419" sz="2000" dirty="0">
                <a:solidFill>
                  <a:srgbClr val="002060"/>
                </a:solidFill>
              </a:rPr>
              <a:t>0,6202</a:t>
            </a:r>
          </a:p>
          <a:p>
            <a:pPr algn="ctr"/>
            <a:endParaRPr lang="es-419" sz="2000" b="1" dirty="0">
              <a:solidFill>
                <a:srgbClr val="002060"/>
              </a:solidFill>
            </a:endParaRPr>
          </a:p>
          <a:p>
            <a:pPr algn="ctr"/>
            <a:r>
              <a:rPr lang="es-419" sz="2000" b="1" dirty="0">
                <a:solidFill>
                  <a:srgbClr val="002060"/>
                </a:solidFill>
              </a:rPr>
              <a:t>SMOTE </a:t>
            </a:r>
            <a:r>
              <a:rPr lang="es-419" sz="2000" b="1" dirty="0" err="1">
                <a:solidFill>
                  <a:srgbClr val="002060"/>
                </a:solidFill>
              </a:rPr>
              <a:t>Best</a:t>
            </a:r>
            <a:r>
              <a:rPr lang="es-419" sz="2000" b="1" dirty="0">
                <a:solidFill>
                  <a:srgbClr val="002060"/>
                </a:solidFill>
              </a:rPr>
              <a:t> Cross-</a:t>
            </a:r>
            <a:r>
              <a:rPr lang="es-419" sz="2000" b="1" dirty="0" err="1">
                <a:solidFill>
                  <a:srgbClr val="002060"/>
                </a:solidFill>
              </a:rPr>
              <a:t>validation</a:t>
            </a:r>
            <a:r>
              <a:rPr lang="es-419" sz="2000" b="1" dirty="0">
                <a:solidFill>
                  <a:srgbClr val="002060"/>
                </a:solidFill>
              </a:rPr>
              <a:t> </a:t>
            </a:r>
            <a:r>
              <a:rPr lang="es-419" sz="2000" b="1" dirty="0" err="1">
                <a:solidFill>
                  <a:srgbClr val="002060"/>
                </a:solidFill>
              </a:rPr>
              <a:t>average</a:t>
            </a:r>
            <a:r>
              <a:rPr lang="es-419" sz="2000" b="1" dirty="0">
                <a:solidFill>
                  <a:srgbClr val="002060"/>
                </a:solidFill>
              </a:rPr>
              <a:t> score = </a:t>
            </a:r>
            <a:r>
              <a:rPr lang="es-419" sz="2000" dirty="0">
                <a:solidFill>
                  <a:srgbClr val="002060"/>
                </a:solidFill>
              </a:rPr>
              <a:t>0,6830</a:t>
            </a: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endParaRPr lang="es-419" sz="2000" b="1" dirty="0">
              <a:solidFill>
                <a:srgbClr val="002060"/>
              </a:solidFill>
            </a:endParaRPr>
          </a:p>
          <a:p>
            <a:pPr algn="ctr"/>
            <a:r>
              <a:rPr lang="es-419" sz="2000" b="1" dirty="0">
                <a:solidFill>
                  <a:srgbClr val="002060"/>
                </a:solidFill>
              </a:rPr>
              <a:t>Test </a:t>
            </a:r>
            <a:r>
              <a:rPr lang="es-419" sz="2000" b="1" dirty="0" err="1">
                <a:solidFill>
                  <a:srgbClr val="002060"/>
                </a:solidFill>
              </a:rPr>
              <a:t>Metrics</a:t>
            </a:r>
            <a:endParaRPr lang="es-419" sz="2000" b="1" dirty="0">
              <a:solidFill>
                <a:srgbClr val="002060"/>
              </a:solidFill>
            </a:endParaRPr>
          </a:p>
          <a:p>
            <a:pPr algn="ctr"/>
            <a:endParaRPr lang="es-419" sz="2000" b="1" dirty="0">
              <a:solidFill>
                <a:srgbClr val="002060"/>
              </a:solidFill>
            </a:endParaRPr>
          </a:p>
          <a:p>
            <a:pPr algn="ctr"/>
            <a:r>
              <a:rPr lang="es-419" sz="2000" b="1" dirty="0" err="1">
                <a:solidFill>
                  <a:srgbClr val="002060"/>
                </a:solidFill>
              </a:rPr>
              <a:t>Precision</a:t>
            </a:r>
            <a:r>
              <a:rPr lang="es-419" sz="2000" b="1" dirty="0">
                <a:solidFill>
                  <a:srgbClr val="002060"/>
                </a:solidFill>
              </a:rPr>
              <a:t> = </a:t>
            </a:r>
            <a:r>
              <a:rPr lang="es-419" sz="2000" dirty="0">
                <a:solidFill>
                  <a:srgbClr val="002060"/>
                </a:solidFill>
              </a:rPr>
              <a:t>0,6788</a:t>
            </a:r>
          </a:p>
          <a:p>
            <a:pPr algn="ctr"/>
            <a:r>
              <a:rPr lang="es-419" sz="2000" b="1" dirty="0" err="1">
                <a:solidFill>
                  <a:srgbClr val="002060"/>
                </a:solidFill>
              </a:rPr>
              <a:t>Recall</a:t>
            </a:r>
            <a:r>
              <a:rPr lang="es-419" sz="2000" b="1" dirty="0">
                <a:solidFill>
                  <a:srgbClr val="002060"/>
                </a:solidFill>
              </a:rPr>
              <a:t> = </a:t>
            </a:r>
            <a:r>
              <a:rPr lang="es-419" sz="2000" dirty="0">
                <a:solidFill>
                  <a:srgbClr val="002060"/>
                </a:solidFill>
              </a:rPr>
              <a:t>0,6220</a:t>
            </a:r>
          </a:p>
          <a:p>
            <a:pPr algn="ctr"/>
            <a:r>
              <a:rPr lang="es-419" sz="2000" b="1" dirty="0">
                <a:solidFill>
                  <a:srgbClr val="002060"/>
                </a:solidFill>
              </a:rPr>
              <a:t>F1-score = </a:t>
            </a:r>
            <a:r>
              <a:rPr lang="es-419" sz="2000" dirty="0">
                <a:solidFill>
                  <a:srgbClr val="002060"/>
                </a:solidFill>
              </a:rPr>
              <a:t>0,6208</a:t>
            </a:r>
          </a:p>
          <a:p>
            <a:pPr algn="ctr"/>
            <a:r>
              <a:rPr lang="es-419" sz="2000" b="1" dirty="0">
                <a:solidFill>
                  <a:srgbClr val="002060"/>
                </a:solidFill>
              </a:rPr>
              <a:t>AUC = </a:t>
            </a:r>
            <a:r>
              <a:rPr lang="es-419" sz="2000" dirty="0">
                <a:solidFill>
                  <a:srgbClr val="002060"/>
                </a:solidFill>
              </a:rPr>
              <a:t>0,8981</a:t>
            </a:r>
          </a:p>
          <a:p>
            <a:pPr algn="ctr"/>
            <a:endParaRPr lang="es-419" sz="2000" b="1" dirty="0">
              <a:solidFill>
                <a:srgbClr val="002060"/>
              </a:solidFill>
            </a:endParaRPr>
          </a:p>
          <a:p>
            <a:pPr algn="ctr"/>
            <a:r>
              <a:rPr lang="es-419" sz="2000" b="1" dirty="0">
                <a:solidFill>
                  <a:srgbClr val="002060"/>
                </a:solidFill>
              </a:rPr>
              <a:t>Test </a:t>
            </a:r>
            <a:r>
              <a:rPr lang="es-419" sz="2000" b="1" dirty="0" err="1">
                <a:solidFill>
                  <a:srgbClr val="002060"/>
                </a:solidFill>
              </a:rPr>
              <a:t>Metrics</a:t>
            </a:r>
            <a:r>
              <a:rPr lang="es-419" sz="2000" b="1" dirty="0">
                <a:solidFill>
                  <a:srgbClr val="002060"/>
                </a:solidFill>
              </a:rPr>
              <a:t> (SMOTE)</a:t>
            </a:r>
          </a:p>
          <a:p>
            <a:pPr algn="ctr"/>
            <a:endParaRPr lang="es-419" sz="2000" b="1" dirty="0">
              <a:solidFill>
                <a:srgbClr val="002060"/>
              </a:solidFill>
            </a:endParaRPr>
          </a:p>
          <a:p>
            <a:pPr algn="ctr"/>
            <a:r>
              <a:rPr lang="es-419" sz="2000" b="1" dirty="0" err="1">
                <a:solidFill>
                  <a:srgbClr val="002060"/>
                </a:solidFill>
              </a:rPr>
              <a:t>Precision</a:t>
            </a:r>
            <a:r>
              <a:rPr lang="es-419" sz="2000" b="1" dirty="0">
                <a:solidFill>
                  <a:srgbClr val="002060"/>
                </a:solidFill>
              </a:rPr>
              <a:t> = </a:t>
            </a:r>
            <a:r>
              <a:rPr lang="es-419" sz="2000" dirty="0">
                <a:solidFill>
                  <a:srgbClr val="002060"/>
                </a:solidFill>
              </a:rPr>
              <a:t>0,7115</a:t>
            </a:r>
          </a:p>
          <a:p>
            <a:pPr algn="ctr"/>
            <a:r>
              <a:rPr lang="es-419" sz="2000" b="1" dirty="0" err="1">
                <a:solidFill>
                  <a:srgbClr val="002060"/>
                </a:solidFill>
              </a:rPr>
              <a:t>Recall</a:t>
            </a:r>
            <a:r>
              <a:rPr lang="es-419" sz="2000" b="1" dirty="0">
                <a:solidFill>
                  <a:srgbClr val="002060"/>
                </a:solidFill>
              </a:rPr>
              <a:t> = </a:t>
            </a:r>
            <a:r>
              <a:rPr lang="es-419" sz="2000" dirty="0">
                <a:solidFill>
                  <a:srgbClr val="002060"/>
                </a:solidFill>
              </a:rPr>
              <a:t>0,6789</a:t>
            </a:r>
          </a:p>
          <a:p>
            <a:pPr algn="ctr"/>
            <a:r>
              <a:rPr lang="es-419" sz="2000" b="1" dirty="0">
                <a:solidFill>
                  <a:srgbClr val="002060"/>
                </a:solidFill>
              </a:rPr>
              <a:t>F1-score = </a:t>
            </a:r>
            <a:r>
              <a:rPr lang="es-419" sz="2000" dirty="0">
                <a:solidFill>
                  <a:srgbClr val="002060"/>
                </a:solidFill>
              </a:rPr>
              <a:t>0,6815</a:t>
            </a:r>
          </a:p>
          <a:p>
            <a:pPr algn="ctr"/>
            <a:r>
              <a:rPr lang="es-419" sz="2000" b="1" dirty="0">
                <a:solidFill>
                  <a:srgbClr val="002060"/>
                </a:solidFill>
              </a:rPr>
              <a:t>AUC = </a:t>
            </a:r>
            <a:r>
              <a:rPr lang="es-419" sz="2000" dirty="0">
                <a:solidFill>
                  <a:srgbClr val="002060"/>
                </a:solidFill>
              </a:rPr>
              <a:t>0,9344</a:t>
            </a:r>
          </a:p>
          <a:p>
            <a:pPr algn="ctr"/>
            <a:endParaRPr lang="es-419" sz="2000" b="1" dirty="0">
              <a:solidFill>
                <a:srgbClr val="002060"/>
              </a:solidFill>
            </a:endParaRPr>
          </a:p>
          <a:p>
            <a:pPr algn="ctr"/>
            <a:endParaRPr lang="es-419" sz="2000" b="1" dirty="0">
              <a:solidFill>
                <a:srgbClr val="002060"/>
              </a:solidFill>
            </a:endParaRPr>
          </a:p>
          <a:p>
            <a:pPr algn="ctr"/>
            <a:r>
              <a:rPr lang="es-419" sz="2000" b="1" dirty="0">
                <a:solidFill>
                  <a:srgbClr val="002060"/>
                </a:solidFill>
              </a:rPr>
              <a:t> </a:t>
            </a:r>
          </a:p>
          <a:p>
            <a:pPr algn="ctr"/>
            <a:endParaRPr lang="es-419" sz="2000" b="1" dirty="0">
              <a:solidFill>
                <a:srgbClr val="002060"/>
              </a:solidFill>
            </a:endParaRPr>
          </a:p>
          <a:p>
            <a:pPr algn="ctr"/>
            <a:endParaRPr lang="es-419" sz="2000" b="1" dirty="0">
              <a:solidFill>
                <a:srgbClr val="002060"/>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p:pic>
        <p:nvPicPr>
          <p:cNvPr id="4098" name="Picture 2">
            <a:extLst>
              <a:ext uri="{FF2B5EF4-FFF2-40B4-BE49-F238E27FC236}">
                <a16:creationId xmlns:a16="http://schemas.microsoft.com/office/drawing/2014/main" id="{2577C4C4-D4AF-8A25-B1FE-DAF10F4FE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08" y="620477"/>
            <a:ext cx="5415039" cy="4697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1C0656D-FB0B-D722-CAC6-C3027A69C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363" y="635325"/>
            <a:ext cx="6165730" cy="4697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FEC947E-2882-2D6C-0C84-0092629F55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390" y="5404427"/>
            <a:ext cx="5439077" cy="471855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5330B5D-25CC-0ACD-2E82-94C0D7803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9363" y="5367129"/>
            <a:ext cx="6193098" cy="471855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C0E8B0B-38F1-8A1F-275E-8CEB4D3AF3FA}"/>
              </a:ext>
            </a:extLst>
          </p:cNvPr>
          <p:cNvSpPr txBox="1"/>
          <p:nvPr/>
        </p:nvSpPr>
        <p:spPr>
          <a:xfrm rot="16200000">
            <a:off x="-197105" y="7434016"/>
            <a:ext cx="1387111" cy="584775"/>
          </a:xfrm>
          <a:prstGeom prst="rect">
            <a:avLst/>
          </a:prstGeom>
          <a:noFill/>
        </p:spPr>
        <p:txBody>
          <a:bodyPr wrap="none" rtlCol="0">
            <a:spAutoFit/>
          </a:bodyPr>
          <a:lstStyle/>
          <a:p>
            <a:r>
              <a:rPr lang="es-419" dirty="0"/>
              <a:t>SMOTE</a:t>
            </a:r>
          </a:p>
        </p:txBody>
      </p:sp>
      <p:sp>
        <p:nvSpPr>
          <p:cNvPr id="9" name="CuadroTexto 8">
            <a:extLst>
              <a:ext uri="{FF2B5EF4-FFF2-40B4-BE49-F238E27FC236}">
                <a16:creationId xmlns:a16="http://schemas.microsoft.com/office/drawing/2014/main" id="{8763D877-FDF5-959D-591C-8D36BEA2873D}"/>
              </a:ext>
            </a:extLst>
          </p:cNvPr>
          <p:cNvSpPr txBox="1"/>
          <p:nvPr/>
        </p:nvSpPr>
        <p:spPr>
          <a:xfrm rot="16200000">
            <a:off x="-492595" y="2583199"/>
            <a:ext cx="2017091" cy="584775"/>
          </a:xfrm>
          <a:prstGeom prst="rect">
            <a:avLst/>
          </a:prstGeom>
          <a:noFill/>
        </p:spPr>
        <p:txBody>
          <a:bodyPr wrap="none" rtlCol="0">
            <a:spAutoFit/>
          </a:bodyPr>
          <a:lstStyle/>
          <a:p>
            <a:r>
              <a:rPr lang="es-419" dirty="0"/>
              <a:t>NO SMOTE</a:t>
            </a: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14</a:t>
            </a:fld>
            <a:endParaRPr lang="ja-JP" altLang="en-US" dirty="0">
              <a:solidFill>
                <a:schemeClr val="bg1"/>
              </a:solidFill>
            </a:endParaRPr>
          </a:p>
        </p:txBody>
      </p:sp>
    </p:spTree>
    <p:extLst>
      <p:ext uri="{BB962C8B-B14F-4D97-AF65-F5344CB8AC3E}">
        <p14:creationId xmlns:p14="http://schemas.microsoft.com/office/powerpoint/2010/main" val="34631339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a:t>
            </a:r>
            <a:r>
              <a:rPr lang="es-419" b="1" dirty="0" err="1">
                <a:solidFill>
                  <a:schemeClr val="tx1"/>
                </a:solidFill>
              </a:rPr>
              <a:t>Memory</a:t>
            </a:r>
            <a:r>
              <a:rPr lang="es-419" b="1" dirty="0">
                <a:solidFill>
                  <a:schemeClr val="tx1"/>
                </a:solidFill>
              </a:rPr>
              <a:t> Dumping</a:t>
            </a:r>
          </a:p>
        </p:txBody>
      </p:sp>
      <p:sp>
        <p:nvSpPr>
          <p:cNvPr id="2" name="Rectángulo 1">
            <a:extLst>
              <a:ext uri="{FF2B5EF4-FFF2-40B4-BE49-F238E27FC236}">
                <a16:creationId xmlns:a16="http://schemas.microsoft.com/office/drawing/2014/main" id="{C3362C5E-7F29-52BD-042F-22F08B4434F3}"/>
              </a:ext>
            </a:extLst>
          </p:cNvPr>
          <p:cNvSpPr/>
          <p:nvPr/>
        </p:nvSpPr>
        <p:spPr>
          <a:xfrm>
            <a:off x="0" y="598027"/>
            <a:ext cx="18286413" cy="960672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15</a:t>
            </a:fld>
            <a:endParaRPr lang="ja-JP" altLang="en-US" dirty="0">
              <a:solidFill>
                <a:schemeClr val="bg1"/>
              </a:solidFill>
            </a:endParaRPr>
          </a:p>
        </p:txBody>
      </p:sp>
      <p:pic>
        <p:nvPicPr>
          <p:cNvPr id="5" name="Imagen 4">
            <a:extLst>
              <a:ext uri="{FF2B5EF4-FFF2-40B4-BE49-F238E27FC236}">
                <a16:creationId xmlns:a16="http://schemas.microsoft.com/office/drawing/2014/main" id="{204D1668-ED24-BDF3-764A-E9C66A7763D3}"/>
              </a:ext>
            </a:extLst>
          </p:cNvPr>
          <p:cNvPicPr>
            <a:picLocks noChangeAspect="1"/>
          </p:cNvPicPr>
          <p:nvPr/>
        </p:nvPicPr>
        <p:blipFill>
          <a:blip r:embed="rId2"/>
          <a:stretch>
            <a:fillRect/>
          </a:stretch>
        </p:blipFill>
        <p:spPr>
          <a:xfrm>
            <a:off x="176661" y="584775"/>
            <a:ext cx="9749217" cy="4622139"/>
          </a:xfrm>
          <a:prstGeom prst="rect">
            <a:avLst/>
          </a:prstGeom>
        </p:spPr>
      </p:pic>
      <p:pic>
        <p:nvPicPr>
          <p:cNvPr id="7" name="Imagen 6">
            <a:extLst>
              <a:ext uri="{FF2B5EF4-FFF2-40B4-BE49-F238E27FC236}">
                <a16:creationId xmlns:a16="http://schemas.microsoft.com/office/drawing/2014/main" id="{4252737A-D20D-67F2-D074-6F89F25AC874}"/>
              </a:ext>
            </a:extLst>
          </p:cNvPr>
          <p:cNvPicPr>
            <a:picLocks noChangeAspect="1"/>
          </p:cNvPicPr>
          <p:nvPr/>
        </p:nvPicPr>
        <p:blipFill>
          <a:blip r:embed="rId3"/>
          <a:stretch>
            <a:fillRect/>
          </a:stretch>
        </p:blipFill>
        <p:spPr>
          <a:xfrm>
            <a:off x="6838019" y="4295525"/>
            <a:ext cx="10525125" cy="5895975"/>
          </a:xfrm>
          <a:prstGeom prst="rect">
            <a:avLst/>
          </a:prstGeom>
        </p:spPr>
      </p:pic>
    </p:spTree>
    <p:extLst>
      <p:ext uri="{BB962C8B-B14F-4D97-AF65-F5344CB8AC3E}">
        <p14:creationId xmlns:p14="http://schemas.microsoft.com/office/powerpoint/2010/main" val="34434490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a:t>
            </a:r>
            <a:r>
              <a:rPr lang="es-419" b="1" dirty="0" err="1">
                <a:solidFill>
                  <a:schemeClr val="tx1"/>
                </a:solidFill>
              </a:rPr>
              <a:t>Memory</a:t>
            </a:r>
            <a:r>
              <a:rPr lang="es-419" b="1" dirty="0">
                <a:solidFill>
                  <a:schemeClr val="tx1"/>
                </a:solidFill>
              </a:rPr>
              <a:t> Dumping</a:t>
            </a:r>
          </a:p>
        </p:txBody>
      </p:sp>
      <p:sp>
        <p:nvSpPr>
          <p:cNvPr id="2" name="Rectángulo 1">
            <a:extLst>
              <a:ext uri="{FF2B5EF4-FFF2-40B4-BE49-F238E27FC236}">
                <a16:creationId xmlns:a16="http://schemas.microsoft.com/office/drawing/2014/main" id="{C3362C5E-7F29-52BD-042F-22F08B4434F3}"/>
              </a:ext>
            </a:extLst>
          </p:cNvPr>
          <p:cNvSpPr/>
          <p:nvPr/>
        </p:nvSpPr>
        <p:spPr>
          <a:xfrm>
            <a:off x="0" y="584775"/>
            <a:ext cx="18286413" cy="960672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16</a:t>
            </a:fld>
            <a:endParaRPr lang="ja-JP" altLang="en-US" dirty="0">
              <a:solidFill>
                <a:schemeClr val="bg1"/>
              </a:solidFill>
            </a:endParaRPr>
          </a:p>
        </p:txBody>
      </p:sp>
      <p:pic>
        <p:nvPicPr>
          <p:cNvPr id="40" name="Imagen 39">
            <a:extLst>
              <a:ext uri="{FF2B5EF4-FFF2-40B4-BE49-F238E27FC236}">
                <a16:creationId xmlns:a16="http://schemas.microsoft.com/office/drawing/2014/main" id="{7FF1AD07-990A-7752-2517-FF9F8ED3E9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7379" y="2449042"/>
            <a:ext cx="7089536" cy="5293415"/>
          </a:xfrm>
          <a:prstGeom prst="rect">
            <a:avLst/>
          </a:prstGeom>
          <a:noFill/>
          <a:ln>
            <a:noFill/>
          </a:ln>
        </p:spPr>
      </p:pic>
      <p:pic>
        <p:nvPicPr>
          <p:cNvPr id="41" name="Imagen 40">
            <a:extLst>
              <a:ext uri="{FF2B5EF4-FFF2-40B4-BE49-F238E27FC236}">
                <a16:creationId xmlns:a16="http://schemas.microsoft.com/office/drawing/2014/main" id="{D5455837-5693-412D-5940-1E039E1569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03545" y="1472892"/>
            <a:ext cx="6730299" cy="3622858"/>
          </a:xfrm>
          <a:prstGeom prst="rect">
            <a:avLst/>
          </a:prstGeom>
          <a:noFill/>
          <a:ln>
            <a:noFill/>
          </a:ln>
        </p:spPr>
      </p:pic>
      <p:pic>
        <p:nvPicPr>
          <p:cNvPr id="42" name="Imagen 41">
            <a:extLst>
              <a:ext uri="{FF2B5EF4-FFF2-40B4-BE49-F238E27FC236}">
                <a16:creationId xmlns:a16="http://schemas.microsoft.com/office/drawing/2014/main" id="{C67BBC45-5DDD-432B-F3CF-F8CF6B4B51C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30037" y="5983868"/>
            <a:ext cx="6730297" cy="3622857"/>
          </a:xfrm>
          <a:prstGeom prst="rect">
            <a:avLst/>
          </a:prstGeom>
          <a:noFill/>
          <a:ln>
            <a:noFill/>
          </a:ln>
        </p:spPr>
      </p:pic>
      <p:sp>
        <p:nvSpPr>
          <p:cNvPr id="43" name="CuadroTexto 42">
            <a:extLst>
              <a:ext uri="{FF2B5EF4-FFF2-40B4-BE49-F238E27FC236}">
                <a16:creationId xmlns:a16="http://schemas.microsoft.com/office/drawing/2014/main" id="{1459222F-B6F0-52E8-F7C9-BF6E7B934FE7}"/>
              </a:ext>
            </a:extLst>
          </p:cNvPr>
          <p:cNvSpPr txBox="1"/>
          <p:nvPr/>
        </p:nvSpPr>
        <p:spPr>
          <a:xfrm>
            <a:off x="13853845" y="1000189"/>
            <a:ext cx="737702" cy="246221"/>
          </a:xfrm>
          <a:prstGeom prst="rect">
            <a:avLst/>
          </a:prstGeom>
          <a:noFill/>
        </p:spPr>
        <p:txBody>
          <a:bodyPr wrap="none" rtlCol="0">
            <a:spAutoFit/>
          </a:bodyPr>
          <a:lstStyle/>
          <a:p>
            <a:r>
              <a:rPr lang="es-419" sz="1000" dirty="0" err="1"/>
              <a:t>Recovered</a:t>
            </a:r>
            <a:endParaRPr lang="es-419" sz="1000" dirty="0"/>
          </a:p>
        </p:txBody>
      </p:sp>
      <p:sp>
        <p:nvSpPr>
          <p:cNvPr id="44" name="CuadroTexto 43">
            <a:extLst>
              <a:ext uri="{FF2B5EF4-FFF2-40B4-BE49-F238E27FC236}">
                <a16:creationId xmlns:a16="http://schemas.microsoft.com/office/drawing/2014/main" id="{7DE9A4D5-550E-A9EC-0649-703E2789EDBF}"/>
              </a:ext>
            </a:extLst>
          </p:cNvPr>
          <p:cNvSpPr txBox="1"/>
          <p:nvPr/>
        </p:nvSpPr>
        <p:spPr>
          <a:xfrm>
            <a:off x="4716471" y="2062833"/>
            <a:ext cx="737702" cy="246221"/>
          </a:xfrm>
          <a:prstGeom prst="rect">
            <a:avLst/>
          </a:prstGeom>
          <a:noFill/>
        </p:spPr>
        <p:txBody>
          <a:bodyPr wrap="none" rtlCol="0">
            <a:spAutoFit/>
          </a:bodyPr>
          <a:lstStyle/>
          <a:p>
            <a:r>
              <a:rPr lang="es-419" sz="1000" dirty="0" err="1"/>
              <a:t>Recovered</a:t>
            </a:r>
            <a:endParaRPr lang="es-419" sz="1000" dirty="0"/>
          </a:p>
        </p:txBody>
      </p:sp>
      <p:sp>
        <p:nvSpPr>
          <p:cNvPr id="45" name="CuadroTexto 44">
            <a:extLst>
              <a:ext uri="{FF2B5EF4-FFF2-40B4-BE49-F238E27FC236}">
                <a16:creationId xmlns:a16="http://schemas.microsoft.com/office/drawing/2014/main" id="{5C588E9D-A29C-A228-9024-D13A78B4F915}"/>
              </a:ext>
            </a:extLst>
          </p:cNvPr>
          <p:cNvSpPr txBox="1"/>
          <p:nvPr/>
        </p:nvSpPr>
        <p:spPr>
          <a:xfrm>
            <a:off x="13626334" y="5557414"/>
            <a:ext cx="737702" cy="246221"/>
          </a:xfrm>
          <a:prstGeom prst="rect">
            <a:avLst/>
          </a:prstGeom>
          <a:noFill/>
        </p:spPr>
        <p:txBody>
          <a:bodyPr wrap="none" rtlCol="0">
            <a:spAutoFit/>
          </a:bodyPr>
          <a:lstStyle/>
          <a:p>
            <a:r>
              <a:rPr lang="es-419" sz="1000" dirty="0" err="1"/>
              <a:t>Recovered</a:t>
            </a:r>
            <a:endParaRPr lang="es-419" sz="1000" dirty="0"/>
          </a:p>
        </p:txBody>
      </p:sp>
    </p:spTree>
    <p:extLst>
      <p:ext uri="{BB962C8B-B14F-4D97-AF65-F5344CB8AC3E}">
        <p14:creationId xmlns:p14="http://schemas.microsoft.com/office/powerpoint/2010/main" val="4707505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a:t>
            </a:r>
            <a:r>
              <a:rPr lang="es-419" b="1" dirty="0" err="1">
                <a:solidFill>
                  <a:schemeClr val="tx1"/>
                </a:solidFill>
              </a:rPr>
              <a:t>Memory</a:t>
            </a:r>
            <a:r>
              <a:rPr lang="es-419" b="1" dirty="0">
                <a:solidFill>
                  <a:schemeClr val="tx1"/>
                </a:solidFill>
              </a:rPr>
              <a:t> Dumping</a:t>
            </a:r>
          </a:p>
        </p:txBody>
      </p:sp>
      <p:sp>
        <p:nvSpPr>
          <p:cNvPr id="2" name="Rectángulo 1">
            <a:extLst>
              <a:ext uri="{FF2B5EF4-FFF2-40B4-BE49-F238E27FC236}">
                <a16:creationId xmlns:a16="http://schemas.microsoft.com/office/drawing/2014/main" id="{C3362C5E-7F29-52BD-042F-22F08B4434F3}"/>
              </a:ext>
            </a:extLst>
          </p:cNvPr>
          <p:cNvSpPr/>
          <p:nvPr/>
        </p:nvSpPr>
        <p:spPr>
          <a:xfrm>
            <a:off x="0" y="584775"/>
            <a:ext cx="18286413" cy="960672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17</a:t>
            </a:fld>
            <a:endParaRPr lang="ja-JP" altLang="en-US" dirty="0">
              <a:solidFill>
                <a:schemeClr val="bg1"/>
              </a:solidFill>
            </a:endParaRPr>
          </a:p>
        </p:txBody>
      </p:sp>
      <p:pic>
        <p:nvPicPr>
          <p:cNvPr id="3" name="Imagen 2">
            <a:extLst>
              <a:ext uri="{FF2B5EF4-FFF2-40B4-BE49-F238E27FC236}">
                <a16:creationId xmlns:a16="http://schemas.microsoft.com/office/drawing/2014/main" id="{FF9D0B96-962B-ABDE-EA36-7E7511F4A7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336" y="1346840"/>
            <a:ext cx="15091864" cy="8082595"/>
          </a:xfrm>
          <a:prstGeom prst="rect">
            <a:avLst/>
          </a:prstGeom>
          <a:noFill/>
          <a:ln>
            <a:noFill/>
          </a:ln>
        </p:spPr>
      </p:pic>
    </p:spTree>
    <p:extLst>
      <p:ext uri="{BB962C8B-B14F-4D97-AF65-F5344CB8AC3E}">
        <p14:creationId xmlns:p14="http://schemas.microsoft.com/office/powerpoint/2010/main" val="17760612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a:t>
            </a:r>
            <a:r>
              <a:rPr lang="es-419" b="1" dirty="0" err="1">
                <a:solidFill>
                  <a:schemeClr val="tx1"/>
                </a:solidFill>
              </a:rPr>
              <a:t>Memory</a:t>
            </a:r>
            <a:r>
              <a:rPr lang="es-419" b="1" dirty="0">
                <a:solidFill>
                  <a:schemeClr val="tx1"/>
                </a:solidFill>
              </a:rPr>
              <a:t> Dumping</a:t>
            </a:r>
          </a:p>
        </p:txBody>
      </p:sp>
      <p:sp>
        <p:nvSpPr>
          <p:cNvPr id="2" name="Rectángulo 1">
            <a:extLst>
              <a:ext uri="{FF2B5EF4-FFF2-40B4-BE49-F238E27FC236}">
                <a16:creationId xmlns:a16="http://schemas.microsoft.com/office/drawing/2014/main" id="{C3362C5E-7F29-52BD-042F-22F08B4434F3}"/>
              </a:ext>
            </a:extLst>
          </p:cNvPr>
          <p:cNvSpPr/>
          <p:nvPr/>
        </p:nvSpPr>
        <p:spPr>
          <a:xfrm>
            <a:off x="0" y="584775"/>
            <a:ext cx="18286413" cy="960672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18</a:t>
            </a:fld>
            <a:endParaRPr lang="ja-JP" altLang="en-US" dirty="0">
              <a:solidFill>
                <a:schemeClr val="bg1"/>
              </a:solidFill>
            </a:endParaRPr>
          </a:p>
        </p:txBody>
      </p:sp>
      <p:pic>
        <p:nvPicPr>
          <p:cNvPr id="4" name="Imagen 3">
            <a:extLst>
              <a:ext uri="{FF2B5EF4-FFF2-40B4-BE49-F238E27FC236}">
                <a16:creationId xmlns:a16="http://schemas.microsoft.com/office/drawing/2014/main" id="{CB233920-007C-73D0-E072-8A7E7C620C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5341" y="1777447"/>
            <a:ext cx="14096138" cy="7517940"/>
          </a:xfrm>
          <a:prstGeom prst="rect">
            <a:avLst/>
          </a:prstGeom>
          <a:noFill/>
          <a:ln>
            <a:noFill/>
          </a:ln>
        </p:spPr>
      </p:pic>
    </p:spTree>
    <p:extLst>
      <p:ext uri="{BB962C8B-B14F-4D97-AF65-F5344CB8AC3E}">
        <p14:creationId xmlns:p14="http://schemas.microsoft.com/office/powerpoint/2010/main" val="24186176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Analysis</a:t>
            </a:r>
            <a:r>
              <a:rPr lang="es-419" b="1" dirty="0">
                <a:solidFill>
                  <a:schemeClr val="tx1"/>
                </a:solidFill>
              </a:rPr>
              <a:t> and </a:t>
            </a:r>
            <a:r>
              <a:rPr lang="es-419" b="1" dirty="0" err="1">
                <a:solidFill>
                  <a:schemeClr val="tx1"/>
                </a:solidFill>
              </a:rPr>
              <a:t>Results</a:t>
            </a:r>
            <a:r>
              <a:rPr lang="es-419" b="1" dirty="0">
                <a:solidFill>
                  <a:schemeClr val="tx1"/>
                </a:solidFill>
              </a:rPr>
              <a:t>: Digital </a:t>
            </a:r>
            <a:r>
              <a:rPr lang="es-419" b="1" dirty="0" err="1">
                <a:solidFill>
                  <a:schemeClr val="tx1"/>
                </a:solidFill>
              </a:rPr>
              <a:t>Image</a:t>
            </a:r>
            <a:r>
              <a:rPr lang="es-419" b="1" dirty="0">
                <a:solidFill>
                  <a:schemeClr val="tx1"/>
                </a:solidFill>
              </a:rPr>
              <a:t> Processing</a:t>
            </a:r>
          </a:p>
        </p:txBody>
      </p:sp>
      <p:sp>
        <p:nvSpPr>
          <p:cNvPr id="2" name="Rectángulo 1">
            <a:extLst>
              <a:ext uri="{FF2B5EF4-FFF2-40B4-BE49-F238E27FC236}">
                <a16:creationId xmlns:a16="http://schemas.microsoft.com/office/drawing/2014/main" id="{C3362C5E-7F29-52BD-042F-22F08B4434F3}"/>
              </a:ext>
            </a:extLst>
          </p:cNvPr>
          <p:cNvSpPr/>
          <p:nvPr/>
        </p:nvSpPr>
        <p:spPr>
          <a:xfrm>
            <a:off x="0" y="584775"/>
            <a:ext cx="18286413" cy="960672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10" name="CuadroTexto 9">
            <a:extLst>
              <a:ext uri="{FF2B5EF4-FFF2-40B4-BE49-F238E27FC236}">
                <a16:creationId xmlns:a16="http://schemas.microsoft.com/office/drawing/2014/main" id="{EF7D3DF8-F342-E613-C09C-D7DD973C8EF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19</a:t>
            </a:fld>
            <a:endParaRPr lang="ja-JP" altLang="en-US" dirty="0">
              <a:solidFill>
                <a:schemeClr val="bg1"/>
              </a:solidFill>
            </a:endParaRPr>
          </a:p>
        </p:txBody>
      </p:sp>
      <p:pic>
        <p:nvPicPr>
          <p:cNvPr id="11" name="Imagen 10">
            <a:extLst>
              <a:ext uri="{FF2B5EF4-FFF2-40B4-BE49-F238E27FC236}">
                <a16:creationId xmlns:a16="http://schemas.microsoft.com/office/drawing/2014/main" id="{060BF0D7-00A7-B0A7-57D8-71FA9BD76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289" y="1646193"/>
            <a:ext cx="3511093" cy="1966212"/>
          </a:xfrm>
          <a:prstGeom prst="rect">
            <a:avLst/>
          </a:prstGeom>
        </p:spPr>
      </p:pic>
      <p:pic>
        <p:nvPicPr>
          <p:cNvPr id="13" name="Imagen 12">
            <a:extLst>
              <a:ext uri="{FF2B5EF4-FFF2-40B4-BE49-F238E27FC236}">
                <a16:creationId xmlns:a16="http://schemas.microsoft.com/office/drawing/2014/main" id="{53E96D9A-43A5-D24E-A059-398C9F276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437" y="1646193"/>
            <a:ext cx="3511093" cy="1966212"/>
          </a:xfrm>
          <a:prstGeom prst="rect">
            <a:avLst/>
          </a:prstGeom>
        </p:spPr>
      </p:pic>
      <p:pic>
        <p:nvPicPr>
          <p:cNvPr id="16" name="Imagen 15">
            <a:extLst>
              <a:ext uri="{FF2B5EF4-FFF2-40B4-BE49-F238E27FC236}">
                <a16:creationId xmlns:a16="http://schemas.microsoft.com/office/drawing/2014/main" id="{47E53014-829D-86F6-1A80-312BF5A28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90" y="4636284"/>
            <a:ext cx="3511092" cy="2094952"/>
          </a:xfrm>
          <a:prstGeom prst="rect">
            <a:avLst/>
          </a:prstGeom>
        </p:spPr>
      </p:pic>
      <p:pic>
        <p:nvPicPr>
          <p:cNvPr id="19" name="Imagen 18">
            <a:extLst>
              <a:ext uri="{FF2B5EF4-FFF2-40B4-BE49-F238E27FC236}">
                <a16:creationId xmlns:a16="http://schemas.microsoft.com/office/drawing/2014/main" id="{1C46A9FE-9BB6-E699-8C4D-64370744B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437" y="4671414"/>
            <a:ext cx="3511092" cy="2094952"/>
          </a:xfrm>
          <a:prstGeom prst="rect">
            <a:avLst/>
          </a:prstGeom>
        </p:spPr>
      </p:pic>
      <p:pic>
        <p:nvPicPr>
          <p:cNvPr id="21" name="Imagen 20">
            <a:extLst>
              <a:ext uri="{FF2B5EF4-FFF2-40B4-BE49-F238E27FC236}">
                <a16:creationId xmlns:a16="http://schemas.microsoft.com/office/drawing/2014/main" id="{DA08488F-1A0A-13BE-0496-F181197817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289" y="7722205"/>
            <a:ext cx="3511091" cy="2106655"/>
          </a:xfrm>
          <a:prstGeom prst="rect">
            <a:avLst/>
          </a:prstGeom>
        </p:spPr>
      </p:pic>
      <p:pic>
        <p:nvPicPr>
          <p:cNvPr id="23" name="Imagen 22">
            <a:extLst>
              <a:ext uri="{FF2B5EF4-FFF2-40B4-BE49-F238E27FC236}">
                <a16:creationId xmlns:a16="http://schemas.microsoft.com/office/drawing/2014/main" id="{BBEBAB79-1C9A-32AB-75A0-9D5B939B8B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1438" y="7712953"/>
            <a:ext cx="3511091" cy="2106655"/>
          </a:xfrm>
          <a:prstGeom prst="rect">
            <a:avLst/>
          </a:prstGeom>
        </p:spPr>
      </p:pic>
      <p:pic>
        <p:nvPicPr>
          <p:cNvPr id="25" name="Imagen 24">
            <a:extLst>
              <a:ext uri="{FF2B5EF4-FFF2-40B4-BE49-F238E27FC236}">
                <a16:creationId xmlns:a16="http://schemas.microsoft.com/office/drawing/2014/main" id="{8A704DF5-6F20-6377-184D-E2C6EFBCC8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5584" y="1589369"/>
            <a:ext cx="2911075" cy="1937188"/>
          </a:xfrm>
          <a:prstGeom prst="rect">
            <a:avLst/>
          </a:prstGeom>
        </p:spPr>
      </p:pic>
      <p:pic>
        <p:nvPicPr>
          <p:cNvPr id="27" name="Imagen 26">
            <a:extLst>
              <a:ext uri="{FF2B5EF4-FFF2-40B4-BE49-F238E27FC236}">
                <a16:creationId xmlns:a16="http://schemas.microsoft.com/office/drawing/2014/main" id="{3053E8FA-693D-C384-0584-D423C6FF8D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60329" y="1589369"/>
            <a:ext cx="2887236" cy="1921324"/>
          </a:xfrm>
          <a:prstGeom prst="rect">
            <a:avLst/>
          </a:prstGeom>
        </p:spPr>
      </p:pic>
      <p:pic>
        <p:nvPicPr>
          <p:cNvPr id="29" name="Imagen 28">
            <a:extLst>
              <a:ext uri="{FF2B5EF4-FFF2-40B4-BE49-F238E27FC236}">
                <a16:creationId xmlns:a16="http://schemas.microsoft.com/office/drawing/2014/main" id="{4F3A9552-27B4-DDE5-B9AB-CF822E87C2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4767" y="3771429"/>
            <a:ext cx="2857500" cy="3067051"/>
          </a:xfrm>
          <a:prstGeom prst="rect">
            <a:avLst/>
          </a:prstGeom>
        </p:spPr>
      </p:pic>
      <p:pic>
        <p:nvPicPr>
          <p:cNvPr id="31" name="Imagen 30">
            <a:extLst>
              <a:ext uri="{FF2B5EF4-FFF2-40B4-BE49-F238E27FC236}">
                <a16:creationId xmlns:a16="http://schemas.microsoft.com/office/drawing/2014/main" id="{B29963CC-3205-9AAD-D646-069030EED0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60728" y="3771429"/>
            <a:ext cx="2857500" cy="3067050"/>
          </a:xfrm>
          <a:prstGeom prst="rect">
            <a:avLst/>
          </a:prstGeom>
        </p:spPr>
      </p:pic>
      <p:pic>
        <p:nvPicPr>
          <p:cNvPr id="33" name="Imagen 32">
            <a:extLst>
              <a:ext uri="{FF2B5EF4-FFF2-40B4-BE49-F238E27FC236}">
                <a16:creationId xmlns:a16="http://schemas.microsoft.com/office/drawing/2014/main" id="{BEEA40BE-85A0-3E4A-E4F4-0A89A2EEF0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5585" y="7044656"/>
            <a:ext cx="2857500" cy="2857500"/>
          </a:xfrm>
          <a:prstGeom prst="rect">
            <a:avLst/>
          </a:prstGeom>
        </p:spPr>
      </p:pic>
      <p:pic>
        <p:nvPicPr>
          <p:cNvPr id="35" name="Imagen 34">
            <a:extLst>
              <a:ext uri="{FF2B5EF4-FFF2-40B4-BE49-F238E27FC236}">
                <a16:creationId xmlns:a16="http://schemas.microsoft.com/office/drawing/2014/main" id="{4C0FFCE2-7E3D-D73C-9E18-058269909E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129473" y="7038718"/>
            <a:ext cx="2857500" cy="2857500"/>
          </a:xfrm>
          <a:prstGeom prst="rect">
            <a:avLst/>
          </a:prstGeom>
        </p:spPr>
      </p:pic>
      <p:sp>
        <p:nvSpPr>
          <p:cNvPr id="36" name="CuadroTexto 35">
            <a:extLst>
              <a:ext uri="{FF2B5EF4-FFF2-40B4-BE49-F238E27FC236}">
                <a16:creationId xmlns:a16="http://schemas.microsoft.com/office/drawing/2014/main" id="{A0C3502A-6C3F-22D2-565F-9C839AEEA8A1}"/>
              </a:ext>
            </a:extLst>
          </p:cNvPr>
          <p:cNvSpPr txBox="1"/>
          <p:nvPr/>
        </p:nvSpPr>
        <p:spPr>
          <a:xfrm>
            <a:off x="2756452" y="807706"/>
            <a:ext cx="756938" cy="307777"/>
          </a:xfrm>
          <a:prstGeom prst="rect">
            <a:avLst/>
          </a:prstGeom>
          <a:noFill/>
        </p:spPr>
        <p:txBody>
          <a:bodyPr wrap="none" rtlCol="0">
            <a:spAutoFit/>
          </a:bodyPr>
          <a:lstStyle/>
          <a:p>
            <a:r>
              <a:rPr lang="es-419" sz="1400" dirty="0"/>
              <a:t>Original</a:t>
            </a:r>
          </a:p>
        </p:txBody>
      </p:sp>
      <p:sp>
        <p:nvSpPr>
          <p:cNvPr id="37" name="CuadroTexto 36">
            <a:extLst>
              <a:ext uri="{FF2B5EF4-FFF2-40B4-BE49-F238E27FC236}">
                <a16:creationId xmlns:a16="http://schemas.microsoft.com/office/drawing/2014/main" id="{5B6F3875-4F07-274D-BA1E-509E9D249E0F}"/>
              </a:ext>
            </a:extLst>
          </p:cNvPr>
          <p:cNvSpPr txBox="1"/>
          <p:nvPr/>
        </p:nvSpPr>
        <p:spPr>
          <a:xfrm>
            <a:off x="6645225" y="788937"/>
            <a:ext cx="902811" cy="307777"/>
          </a:xfrm>
          <a:prstGeom prst="rect">
            <a:avLst/>
          </a:prstGeom>
          <a:noFill/>
        </p:spPr>
        <p:txBody>
          <a:bodyPr wrap="none" rtlCol="0">
            <a:spAutoFit/>
          </a:bodyPr>
          <a:lstStyle/>
          <a:p>
            <a:r>
              <a:rPr lang="es-419" sz="1400" dirty="0" err="1"/>
              <a:t>Enhanced</a:t>
            </a:r>
            <a:endParaRPr lang="es-419" sz="1400" dirty="0"/>
          </a:p>
        </p:txBody>
      </p:sp>
      <p:sp>
        <p:nvSpPr>
          <p:cNvPr id="38" name="CuadroTexto 37">
            <a:extLst>
              <a:ext uri="{FF2B5EF4-FFF2-40B4-BE49-F238E27FC236}">
                <a16:creationId xmlns:a16="http://schemas.microsoft.com/office/drawing/2014/main" id="{41D0ADC0-9C5C-4369-21C8-813FAB2285C5}"/>
              </a:ext>
            </a:extLst>
          </p:cNvPr>
          <p:cNvSpPr txBox="1"/>
          <p:nvPr/>
        </p:nvSpPr>
        <p:spPr>
          <a:xfrm>
            <a:off x="11198100" y="804281"/>
            <a:ext cx="756938" cy="307777"/>
          </a:xfrm>
          <a:prstGeom prst="rect">
            <a:avLst/>
          </a:prstGeom>
          <a:noFill/>
        </p:spPr>
        <p:txBody>
          <a:bodyPr wrap="none" rtlCol="0">
            <a:spAutoFit/>
          </a:bodyPr>
          <a:lstStyle/>
          <a:p>
            <a:r>
              <a:rPr lang="es-419" sz="1400" dirty="0"/>
              <a:t>Original</a:t>
            </a:r>
          </a:p>
        </p:txBody>
      </p:sp>
      <p:sp>
        <p:nvSpPr>
          <p:cNvPr id="39" name="CuadroTexto 38">
            <a:extLst>
              <a:ext uri="{FF2B5EF4-FFF2-40B4-BE49-F238E27FC236}">
                <a16:creationId xmlns:a16="http://schemas.microsoft.com/office/drawing/2014/main" id="{64C00F42-05E4-0267-468E-065A2C1FB97C}"/>
              </a:ext>
            </a:extLst>
          </p:cNvPr>
          <p:cNvSpPr txBox="1"/>
          <p:nvPr/>
        </p:nvSpPr>
        <p:spPr>
          <a:xfrm>
            <a:off x="15086873" y="785512"/>
            <a:ext cx="902811" cy="307777"/>
          </a:xfrm>
          <a:prstGeom prst="rect">
            <a:avLst/>
          </a:prstGeom>
          <a:noFill/>
        </p:spPr>
        <p:txBody>
          <a:bodyPr wrap="none" rtlCol="0">
            <a:spAutoFit/>
          </a:bodyPr>
          <a:lstStyle/>
          <a:p>
            <a:r>
              <a:rPr lang="es-419" sz="1400" dirty="0" err="1"/>
              <a:t>Enhanced</a:t>
            </a:r>
            <a:endParaRPr lang="es-419" sz="1400" dirty="0"/>
          </a:p>
        </p:txBody>
      </p:sp>
    </p:spTree>
    <p:extLst>
      <p:ext uri="{BB962C8B-B14F-4D97-AF65-F5344CB8AC3E}">
        <p14:creationId xmlns:p14="http://schemas.microsoft.com/office/powerpoint/2010/main" val="1093541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1"/>
          </p:nvPr>
        </p:nvSpPr>
        <p:spPr>
          <a:xfrm>
            <a:off x="17055547" y="9607996"/>
            <a:ext cx="1043653" cy="547688"/>
          </a:xfrm>
        </p:spPr>
        <p:txBody>
          <a:bodyPr/>
          <a:lstStyle/>
          <a:p>
            <a:fld id="{F95F845C-B07D-424A-A6EA-96D8F4A7E4C5}" type="slidenum">
              <a:rPr lang="ja-JP" altLang="en-US" smtClean="0"/>
              <a:pPr/>
              <a:t>2</a:t>
            </a:fld>
            <a:endParaRPr lang="ja-JP" altLang="en-US" dirty="0"/>
          </a:p>
        </p:txBody>
      </p:sp>
      <p:sp>
        <p:nvSpPr>
          <p:cNvPr id="7" name="CuadroTexto 6">
            <a:extLst>
              <a:ext uri="{FF2B5EF4-FFF2-40B4-BE49-F238E27FC236}">
                <a16:creationId xmlns:a16="http://schemas.microsoft.com/office/drawing/2014/main" id="{2AD1AA0F-C8DA-449E-9109-625DEAB2B9AD}"/>
              </a:ext>
            </a:extLst>
          </p:cNvPr>
          <p:cNvSpPr txBox="1"/>
          <p:nvPr/>
        </p:nvSpPr>
        <p:spPr>
          <a:xfrm>
            <a:off x="1915907" y="1754381"/>
            <a:ext cx="14049694" cy="2400657"/>
          </a:xfrm>
          <a:prstGeom prst="rect">
            <a:avLst/>
          </a:prstGeom>
          <a:noFill/>
        </p:spPr>
        <p:txBody>
          <a:bodyPr wrap="square" rtlCol="0">
            <a:spAutoFit/>
          </a:bodyPr>
          <a:lstStyle/>
          <a:p>
            <a:pPr algn="ctr"/>
            <a:r>
              <a:rPr lang="es-419" sz="4500" b="1" dirty="0" err="1">
                <a:solidFill>
                  <a:schemeClr val="bg1"/>
                </a:solidFill>
                <a:latin typeface="Times New Roman" panose="02020603050405020304" pitchFamily="18" charset="0"/>
                <a:cs typeface="Times New Roman" panose="02020603050405020304" pitchFamily="18" charset="0"/>
              </a:rPr>
              <a:t>Privacy</a:t>
            </a:r>
            <a:r>
              <a:rPr lang="es-419" sz="4500" b="1" dirty="0">
                <a:solidFill>
                  <a:schemeClr val="bg1"/>
                </a:solidFill>
                <a:latin typeface="Times New Roman" panose="02020603050405020304" pitchFamily="18" charset="0"/>
                <a:cs typeface="Times New Roman" panose="02020603050405020304" pitchFamily="18" charset="0"/>
              </a:rPr>
              <a:t> Malware </a:t>
            </a:r>
            <a:r>
              <a:rPr lang="es-419" sz="4500" b="1" dirty="0" err="1">
                <a:solidFill>
                  <a:schemeClr val="bg1"/>
                </a:solidFill>
                <a:latin typeface="Times New Roman" panose="02020603050405020304" pitchFamily="18" charset="0"/>
                <a:cs typeface="Times New Roman" panose="02020603050405020304" pitchFamily="18" charset="0"/>
              </a:rPr>
              <a:t>Classifiers</a:t>
            </a:r>
            <a:r>
              <a:rPr lang="es-419" sz="4500" b="1" dirty="0">
                <a:solidFill>
                  <a:schemeClr val="bg1"/>
                </a:solidFill>
                <a:latin typeface="Times New Roman" panose="02020603050405020304" pitchFamily="18" charset="0"/>
                <a:cs typeface="Times New Roman" panose="02020603050405020304" pitchFamily="18" charset="0"/>
              </a:rPr>
              <a:t> </a:t>
            </a:r>
            <a:r>
              <a:rPr lang="es-419" sz="4500" b="1" dirty="0" err="1">
                <a:solidFill>
                  <a:schemeClr val="bg1"/>
                </a:solidFill>
                <a:latin typeface="Times New Roman" panose="02020603050405020304" pitchFamily="18" charset="0"/>
                <a:cs typeface="Times New Roman" panose="02020603050405020304" pitchFamily="18" charset="0"/>
              </a:rPr>
              <a:t>based</a:t>
            </a:r>
            <a:r>
              <a:rPr lang="es-419" sz="4500" b="1" dirty="0">
                <a:solidFill>
                  <a:schemeClr val="bg1"/>
                </a:solidFill>
                <a:latin typeface="Times New Roman" panose="02020603050405020304" pitchFamily="18" charset="0"/>
                <a:cs typeface="Times New Roman" panose="02020603050405020304" pitchFamily="18" charset="0"/>
              </a:rPr>
              <a:t> </a:t>
            </a:r>
            <a:r>
              <a:rPr lang="es-419" sz="4500" b="1" dirty="0" err="1">
                <a:solidFill>
                  <a:schemeClr val="bg1"/>
                </a:solidFill>
                <a:latin typeface="Times New Roman" panose="02020603050405020304" pitchFamily="18" charset="0"/>
                <a:cs typeface="Times New Roman" panose="02020603050405020304" pitchFamily="18" charset="0"/>
              </a:rPr>
              <a:t>on</a:t>
            </a:r>
            <a:r>
              <a:rPr lang="es-419" sz="4500" b="1" dirty="0">
                <a:solidFill>
                  <a:schemeClr val="bg1"/>
                </a:solidFill>
                <a:latin typeface="Times New Roman" panose="02020603050405020304" pitchFamily="18" charset="0"/>
                <a:cs typeface="Times New Roman" panose="02020603050405020304" pitchFamily="18" charset="0"/>
              </a:rPr>
              <a:t> </a:t>
            </a:r>
            <a:r>
              <a:rPr lang="es-419" sz="4500" b="1" dirty="0" err="1">
                <a:solidFill>
                  <a:schemeClr val="bg1"/>
                </a:solidFill>
                <a:latin typeface="Times New Roman" panose="02020603050405020304" pitchFamily="18" charset="0"/>
                <a:cs typeface="Times New Roman" panose="02020603050405020304" pitchFamily="18" charset="0"/>
              </a:rPr>
              <a:t>Memory</a:t>
            </a:r>
            <a:r>
              <a:rPr lang="es-419" sz="4500" b="1" dirty="0">
                <a:solidFill>
                  <a:schemeClr val="bg1"/>
                </a:solidFill>
                <a:latin typeface="Times New Roman" panose="02020603050405020304" pitchFamily="18" charset="0"/>
                <a:cs typeface="Times New Roman" panose="02020603050405020304" pitchFamily="18" charset="0"/>
              </a:rPr>
              <a:t> Dumping </a:t>
            </a:r>
            <a:r>
              <a:rPr lang="es-419" sz="4500" b="1" dirty="0" err="1">
                <a:solidFill>
                  <a:schemeClr val="bg1"/>
                </a:solidFill>
                <a:latin typeface="Times New Roman" panose="02020603050405020304" pitchFamily="18" charset="0"/>
                <a:cs typeface="Times New Roman" panose="02020603050405020304" pitchFamily="18" charset="0"/>
              </a:rPr>
              <a:t>Analysis</a:t>
            </a:r>
            <a:endParaRPr lang="es-419" sz="3000" b="1" dirty="0">
              <a:solidFill>
                <a:schemeClr val="bg1"/>
              </a:solidFill>
              <a:latin typeface="Times New Roman" panose="02020603050405020304" pitchFamily="18" charset="0"/>
              <a:cs typeface="Times New Roman" panose="02020603050405020304" pitchFamily="18" charset="0"/>
            </a:endParaRPr>
          </a:p>
          <a:p>
            <a:pPr algn="ctr"/>
            <a:endParaRPr lang="es-419" sz="3000" b="1" dirty="0">
              <a:solidFill>
                <a:schemeClr val="bg1"/>
              </a:solidFill>
              <a:latin typeface="Times New Roman" panose="02020603050405020304" pitchFamily="18" charset="0"/>
              <a:cs typeface="Times New Roman" panose="02020603050405020304" pitchFamily="18" charset="0"/>
            </a:endParaRPr>
          </a:p>
          <a:p>
            <a:pPr algn="ctr"/>
            <a:endParaRPr lang="es-419" sz="3000" b="1" dirty="0">
              <a:solidFill>
                <a:schemeClr val="bg1"/>
              </a:solidFill>
              <a:latin typeface="Times New Roman" panose="02020603050405020304" pitchFamily="18" charset="0"/>
              <a:cs typeface="Times New Roman" panose="02020603050405020304" pitchFamily="18" charset="0"/>
            </a:endParaRPr>
          </a:p>
        </p:txBody>
      </p:sp>
      <p:sp>
        <p:nvSpPr>
          <p:cNvPr id="12" name="CuadroTexto 11">
            <a:extLst>
              <a:ext uri="{FF2B5EF4-FFF2-40B4-BE49-F238E27FC236}">
                <a16:creationId xmlns:a16="http://schemas.microsoft.com/office/drawing/2014/main" id="{B98EE8F4-CF6B-41F9-A0E4-E51B4620D8B6}"/>
              </a:ext>
            </a:extLst>
          </p:cNvPr>
          <p:cNvSpPr txBox="1"/>
          <p:nvPr/>
        </p:nvSpPr>
        <p:spPr>
          <a:xfrm>
            <a:off x="3521045" y="5143500"/>
            <a:ext cx="10839418" cy="1246495"/>
          </a:xfrm>
          <a:prstGeom prst="rect">
            <a:avLst/>
          </a:prstGeom>
          <a:noFill/>
        </p:spPr>
        <p:txBody>
          <a:bodyPr wrap="square" rtlCol="0">
            <a:spAutoFit/>
          </a:bodyPr>
          <a:lstStyle/>
          <a:p>
            <a:pPr algn="ctr" hangingPunct="0"/>
            <a:r>
              <a:rPr lang="es-419" sz="2500" dirty="0">
                <a:solidFill>
                  <a:schemeClr val="bg1"/>
                </a:solidFill>
                <a:latin typeface="Times New Roman" panose="02020603050405020304" pitchFamily="18" charset="0"/>
                <a:cs typeface="Times New Roman" panose="02020603050405020304" pitchFamily="18" charset="0"/>
              </a:rPr>
              <a:t>David Fabián Cevallos Salas</a:t>
            </a:r>
          </a:p>
          <a:p>
            <a:pPr algn="ctr" hangingPunct="0"/>
            <a:endParaRPr lang="es-419" sz="2500" dirty="0">
              <a:solidFill>
                <a:schemeClr val="bg1"/>
              </a:solidFill>
              <a:latin typeface="Times New Roman" panose="02020603050405020304" pitchFamily="18" charset="0"/>
              <a:cs typeface="Times New Roman" panose="02020603050405020304" pitchFamily="18" charset="0"/>
            </a:endParaRPr>
          </a:p>
          <a:p>
            <a:pPr algn="ctr" hangingPunct="0"/>
            <a:r>
              <a:rPr lang="es-419" sz="2500" dirty="0">
                <a:solidFill>
                  <a:schemeClr val="bg1"/>
                </a:solidFill>
                <a:latin typeface="Times New Roman" panose="02020603050405020304" pitchFamily="18" charset="0"/>
                <a:cs typeface="Times New Roman" panose="02020603050405020304" pitchFamily="18" charset="0"/>
              </a:rPr>
              <a:t>Escuela Politécnica Nacional</a:t>
            </a:r>
            <a:endParaRPr lang="es-419" dirty="0"/>
          </a:p>
        </p:txBody>
      </p:sp>
      <p:sp>
        <p:nvSpPr>
          <p:cNvPr id="2" name="スライド番号プレースホルダー 2">
            <a:extLst>
              <a:ext uri="{FF2B5EF4-FFF2-40B4-BE49-F238E27FC236}">
                <a16:creationId xmlns:a16="http://schemas.microsoft.com/office/drawing/2014/main" id="{2928BDE8-E5F8-184D-B11E-9B8CD2BFFDB4}"/>
              </a:ext>
            </a:extLst>
          </p:cNvPr>
          <p:cNvSpPr txBox="1">
            <a:spLocks/>
          </p:cNvSpPr>
          <p:nvPr/>
        </p:nvSpPr>
        <p:spPr>
          <a:xfrm>
            <a:off x="13832001" y="9607996"/>
            <a:ext cx="4267200" cy="547688"/>
          </a:xfrm>
          <a:prstGeom prst="rect">
            <a:avLst/>
          </a:prstGeom>
        </p:spPr>
        <p:txBody>
          <a:bodyPr vert="horz" lIns="91440" tIns="45720" rIns="91440" bIns="45720" rtlCol="0" anchor="ctr"/>
          <a:lstStyle>
            <a:defPPr>
              <a:defRPr lang="ja-JP"/>
            </a:defPPr>
            <a:lvl1pPr marL="0" algn="r" defTabSz="1632753" rtl="0" eaLnBrk="1" latinLnBrk="0" hangingPunct="1">
              <a:defRPr kumimoji="1" sz="3600" kern="1200">
                <a:solidFill>
                  <a:schemeClr val="bg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fld id="{F95F845C-B07D-424A-A6EA-96D8F4A7E4C5}" type="slidenum">
              <a:rPr lang="ja-JP" altLang="en-US" smtClean="0"/>
              <a:pPr/>
              <a:t>2</a:t>
            </a:fld>
            <a:endParaRPr lang="ja-JP" altLang="en-US" dirty="0"/>
          </a:p>
        </p:txBody>
      </p:sp>
    </p:spTree>
    <p:extLst>
      <p:ext uri="{BB962C8B-B14F-4D97-AF65-F5344CB8AC3E}">
        <p14:creationId xmlns:p14="http://schemas.microsoft.com/office/powerpoint/2010/main" val="11683997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Discussion</a:t>
            </a:r>
            <a:endParaRPr lang="es-419" b="1" dirty="0">
              <a:solidFill>
                <a:schemeClr val="tx1"/>
              </a:solidFill>
            </a:endParaRPr>
          </a:p>
        </p:txBody>
      </p:sp>
      <p:sp>
        <p:nvSpPr>
          <p:cNvPr id="17" name="Rectángulo 16">
            <a:extLst>
              <a:ext uri="{FF2B5EF4-FFF2-40B4-BE49-F238E27FC236}">
                <a16:creationId xmlns:a16="http://schemas.microsoft.com/office/drawing/2014/main" id="{1DFB83BA-C0DB-4E94-B7C2-38F3B261D60A}"/>
              </a:ext>
            </a:extLst>
          </p:cNvPr>
          <p:cNvSpPr/>
          <p:nvPr/>
        </p:nvSpPr>
        <p:spPr>
          <a:xfrm>
            <a:off x="159166" y="635326"/>
            <a:ext cx="17866279" cy="5195631"/>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p:txBody>
      </p:sp>
      <p:sp>
        <p:nvSpPr>
          <p:cNvPr id="2" name="Rectángulo 1">
            <a:extLst>
              <a:ext uri="{FF2B5EF4-FFF2-40B4-BE49-F238E27FC236}">
                <a16:creationId xmlns:a16="http://schemas.microsoft.com/office/drawing/2014/main" id="{FC0AE415-0E0D-2B56-D064-4A98743C7C10}"/>
              </a:ext>
            </a:extLst>
          </p:cNvPr>
          <p:cNvSpPr/>
          <p:nvPr/>
        </p:nvSpPr>
        <p:spPr>
          <a:xfrm>
            <a:off x="157440" y="5936974"/>
            <a:ext cx="17868005"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2000" b="1" dirty="0" err="1">
                <a:solidFill>
                  <a:srgbClr val="00B050"/>
                </a:solidFill>
              </a:rPr>
              <a:t>Refereces</a:t>
            </a:r>
            <a:endParaRPr lang="es-419" sz="2000" b="1" dirty="0">
              <a:solidFill>
                <a:srgbClr val="00B050"/>
              </a:solidFill>
            </a:endParaRPr>
          </a:p>
        </p:txBody>
      </p:sp>
      <p:pic>
        <p:nvPicPr>
          <p:cNvPr id="3" name="Imagen 2">
            <a:extLst>
              <a:ext uri="{FF2B5EF4-FFF2-40B4-BE49-F238E27FC236}">
                <a16:creationId xmlns:a16="http://schemas.microsoft.com/office/drawing/2014/main" id="{958F3D7D-CAAC-81D2-6151-9A0CD03BD866}"/>
              </a:ext>
            </a:extLst>
          </p:cNvPr>
          <p:cNvPicPr>
            <a:picLocks noChangeAspect="1"/>
          </p:cNvPicPr>
          <p:nvPr/>
        </p:nvPicPr>
        <p:blipFill>
          <a:blip r:embed="rId2"/>
          <a:stretch>
            <a:fillRect/>
          </a:stretch>
        </p:blipFill>
        <p:spPr>
          <a:xfrm>
            <a:off x="157441" y="6668416"/>
            <a:ext cx="17868006" cy="3497912"/>
          </a:xfrm>
          <a:prstGeom prst="rect">
            <a:avLst/>
          </a:prstGeom>
        </p:spPr>
      </p:pic>
      <p:sp>
        <p:nvSpPr>
          <p:cNvPr id="4" name="CuadroTexto 3">
            <a:extLst>
              <a:ext uri="{FF2B5EF4-FFF2-40B4-BE49-F238E27FC236}">
                <a16:creationId xmlns:a16="http://schemas.microsoft.com/office/drawing/2014/main" id="{871D3A90-1050-035C-0FF4-72805E133CD8}"/>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20</a:t>
            </a:fld>
            <a:endParaRPr lang="ja-JP" altLang="en-US" dirty="0">
              <a:solidFill>
                <a:schemeClr val="bg1"/>
              </a:solidFill>
            </a:endParaRPr>
          </a:p>
        </p:txBody>
      </p:sp>
      <p:sp>
        <p:nvSpPr>
          <p:cNvPr id="5" name="Rectángulo 4">
            <a:extLst>
              <a:ext uri="{FF2B5EF4-FFF2-40B4-BE49-F238E27FC236}">
                <a16:creationId xmlns:a16="http://schemas.microsoft.com/office/drawing/2014/main" id="{47CCE942-4614-6D33-53B4-8492EF4146E6}"/>
              </a:ext>
            </a:extLst>
          </p:cNvPr>
          <p:cNvSpPr/>
          <p:nvPr/>
        </p:nvSpPr>
        <p:spPr>
          <a:xfrm>
            <a:off x="1233263" y="996174"/>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Binary</a:t>
            </a:r>
            <a:r>
              <a:rPr lang="es-419" sz="2500" dirty="0">
                <a:solidFill>
                  <a:schemeClr val="tx1"/>
                </a:solidFill>
              </a:rPr>
              <a:t> </a:t>
            </a:r>
            <a:r>
              <a:rPr lang="es-419" sz="2500" dirty="0" err="1">
                <a:solidFill>
                  <a:schemeClr val="tx1"/>
                </a:solidFill>
              </a:rPr>
              <a:t>classifier</a:t>
            </a:r>
            <a:endParaRPr lang="es-419" sz="2500" dirty="0">
              <a:solidFill>
                <a:schemeClr val="tx1"/>
              </a:solidFill>
            </a:endParaRPr>
          </a:p>
          <a:p>
            <a:pPr algn="ctr"/>
            <a:endParaRPr lang="es-419" sz="2500" dirty="0">
              <a:solidFill>
                <a:schemeClr val="tx1"/>
              </a:solidFill>
            </a:endParaRPr>
          </a:p>
          <a:p>
            <a:pPr algn="ctr"/>
            <a:r>
              <a:rPr lang="es-419" sz="2500" dirty="0">
                <a:solidFill>
                  <a:schemeClr val="tx1"/>
                </a:solidFill>
              </a:rPr>
              <a:t>(</a:t>
            </a:r>
            <a:r>
              <a:rPr lang="es-419" sz="2500" dirty="0" err="1">
                <a:solidFill>
                  <a:schemeClr val="tx1"/>
                </a:solidFill>
              </a:rPr>
              <a:t>Better</a:t>
            </a:r>
            <a:r>
              <a:rPr lang="es-419" sz="2500" dirty="0">
                <a:solidFill>
                  <a:schemeClr val="tx1"/>
                </a:solidFill>
              </a:rPr>
              <a:t> </a:t>
            </a:r>
            <a:r>
              <a:rPr lang="es-419" sz="2500" dirty="0" err="1">
                <a:solidFill>
                  <a:schemeClr val="tx1"/>
                </a:solidFill>
              </a:rPr>
              <a:t>metrics</a:t>
            </a:r>
            <a:r>
              <a:rPr lang="es-419" sz="2500" dirty="0">
                <a:solidFill>
                  <a:schemeClr val="tx1"/>
                </a:solidFill>
              </a:rPr>
              <a:t> </a:t>
            </a:r>
            <a:r>
              <a:rPr lang="es-419" sz="2500" dirty="0" err="1">
                <a:solidFill>
                  <a:schemeClr val="tx1"/>
                </a:solidFill>
              </a:rPr>
              <a:t>than</a:t>
            </a:r>
            <a:r>
              <a:rPr lang="es-419" sz="2500" dirty="0">
                <a:solidFill>
                  <a:schemeClr val="tx1"/>
                </a:solidFill>
              </a:rPr>
              <a:t> [7] [8] [9]) </a:t>
            </a:r>
          </a:p>
        </p:txBody>
      </p:sp>
      <p:sp>
        <p:nvSpPr>
          <p:cNvPr id="6" name="Rectángulo 5">
            <a:extLst>
              <a:ext uri="{FF2B5EF4-FFF2-40B4-BE49-F238E27FC236}">
                <a16:creationId xmlns:a16="http://schemas.microsoft.com/office/drawing/2014/main" id="{9BB1188C-4937-5F81-A7AE-BB59F80D3E24}"/>
              </a:ext>
            </a:extLst>
          </p:cNvPr>
          <p:cNvSpPr/>
          <p:nvPr/>
        </p:nvSpPr>
        <p:spPr>
          <a:xfrm>
            <a:off x="6722088" y="3064927"/>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b="0" i="0" u="none" strike="noStrike" baseline="0" dirty="0">
                <a:solidFill>
                  <a:schemeClr val="tx1"/>
                </a:solidFill>
                <a:latin typeface="NimbusRomNo9L-Regu"/>
              </a:rPr>
              <a:t>4-classes </a:t>
            </a:r>
            <a:r>
              <a:rPr lang="es-419" sz="2500" b="0" i="0" u="none" strike="noStrike" baseline="0" dirty="0" err="1">
                <a:solidFill>
                  <a:schemeClr val="tx1"/>
                </a:solidFill>
                <a:latin typeface="NimbusRomNo9L-Regu"/>
              </a:rPr>
              <a:t>classifier</a:t>
            </a:r>
            <a:endParaRPr lang="es-419" sz="2500" b="0" i="0" u="none" strike="noStrike" baseline="0" dirty="0">
              <a:solidFill>
                <a:schemeClr val="tx1"/>
              </a:solidFill>
              <a:latin typeface="NimbusRomNo9L-Regu"/>
            </a:endParaRPr>
          </a:p>
          <a:p>
            <a:pPr algn="ctr"/>
            <a:endParaRPr lang="es-419" sz="2500" dirty="0">
              <a:solidFill>
                <a:schemeClr val="tx1"/>
              </a:solidFill>
              <a:latin typeface="NimbusRomNo9L-Regu"/>
            </a:endParaRPr>
          </a:p>
          <a:p>
            <a:pPr algn="ctr"/>
            <a:r>
              <a:rPr lang="es-419" sz="2500" dirty="0">
                <a:solidFill>
                  <a:schemeClr val="tx1"/>
                </a:solidFill>
                <a:latin typeface="NimbusRomNo9L-Regu"/>
              </a:rPr>
              <a:t>(</a:t>
            </a:r>
            <a:r>
              <a:rPr lang="es-419" sz="2500" dirty="0" err="1">
                <a:solidFill>
                  <a:schemeClr val="tx1"/>
                </a:solidFill>
                <a:latin typeface="NimbusRomNo9L-Regu"/>
              </a:rPr>
              <a:t>Slightly</a:t>
            </a:r>
            <a:r>
              <a:rPr lang="es-419" sz="2500" dirty="0">
                <a:solidFill>
                  <a:schemeClr val="tx1"/>
                </a:solidFill>
                <a:latin typeface="NimbusRomNo9L-Regu"/>
              </a:rPr>
              <a:t> </a:t>
            </a:r>
            <a:r>
              <a:rPr lang="es-419" sz="2500" dirty="0" err="1">
                <a:solidFill>
                  <a:schemeClr val="tx1"/>
                </a:solidFill>
                <a:latin typeface="NimbusRomNo9L-Regu"/>
              </a:rPr>
              <a:t>worse</a:t>
            </a:r>
            <a:r>
              <a:rPr lang="es-419" sz="2500" dirty="0">
                <a:solidFill>
                  <a:schemeClr val="tx1"/>
                </a:solidFill>
                <a:latin typeface="NimbusRomNo9L-Regu"/>
              </a:rPr>
              <a:t> </a:t>
            </a:r>
            <a:r>
              <a:rPr lang="es-419" sz="2500" dirty="0" err="1">
                <a:solidFill>
                  <a:schemeClr val="tx1"/>
                </a:solidFill>
                <a:latin typeface="NimbusRomNo9L-Regu"/>
              </a:rPr>
              <a:t>than</a:t>
            </a:r>
            <a:r>
              <a:rPr lang="es-419" sz="2500" dirty="0">
                <a:solidFill>
                  <a:schemeClr val="tx1"/>
                </a:solidFill>
                <a:latin typeface="NimbusRomNo9L-Regu"/>
              </a:rPr>
              <a:t> [10] )</a:t>
            </a:r>
            <a:endParaRPr lang="es-419" sz="2500" dirty="0">
              <a:solidFill>
                <a:schemeClr val="tx1"/>
              </a:solidFill>
            </a:endParaRPr>
          </a:p>
        </p:txBody>
      </p:sp>
      <p:sp>
        <p:nvSpPr>
          <p:cNvPr id="7" name="Rectángulo 6">
            <a:extLst>
              <a:ext uri="{FF2B5EF4-FFF2-40B4-BE49-F238E27FC236}">
                <a16:creationId xmlns:a16="http://schemas.microsoft.com/office/drawing/2014/main" id="{0BDBBB29-4868-06EF-9517-F4B10AD554A7}"/>
              </a:ext>
            </a:extLst>
          </p:cNvPr>
          <p:cNvSpPr/>
          <p:nvPr/>
        </p:nvSpPr>
        <p:spPr>
          <a:xfrm>
            <a:off x="12249465" y="968441"/>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16-classes </a:t>
            </a:r>
            <a:r>
              <a:rPr lang="es-419" sz="2500" dirty="0" err="1">
                <a:solidFill>
                  <a:schemeClr val="tx1"/>
                </a:solidFill>
              </a:rPr>
              <a:t>classifier</a:t>
            </a:r>
            <a:endParaRPr lang="es-419" sz="2500" dirty="0">
              <a:solidFill>
                <a:schemeClr val="tx1"/>
              </a:solidFill>
            </a:endParaRPr>
          </a:p>
          <a:p>
            <a:pPr algn="ctr"/>
            <a:r>
              <a:rPr lang="es-419" sz="2500" dirty="0">
                <a:solidFill>
                  <a:schemeClr val="tx1"/>
                </a:solidFill>
              </a:rPr>
              <a:t>(</a:t>
            </a:r>
            <a:r>
              <a:rPr lang="es-419" sz="2500" dirty="0" err="1">
                <a:solidFill>
                  <a:schemeClr val="tx1"/>
                </a:solidFill>
              </a:rPr>
              <a:t>Slightly</a:t>
            </a:r>
            <a:r>
              <a:rPr lang="es-419" sz="2500" dirty="0">
                <a:solidFill>
                  <a:schemeClr val="tx1"/>
                </a:solidFill>
              </a:rPr>
              <a:t> </a:t>
            </a:r>
            <a:r>
              <a:rPr lang="es-419" sz="2500" dirty="0" err="1">
                <a:solidFill>
                  <a:schemeClr val="tx1"/>
                </a:solidFill>
              </a:rPr>
              <a:t>better</a:t>
            </a:r>
            <a:r>
              <a:rPr lang="es-419" sz="2500" dirty="0">
                <a:solidFill>
                  <a:schemeClr val="tx1"/>
                </a:solidFill>
              </a:rPr>
              <a:t> </a:t>
            </a:r>
            <a:r>
              <a:rPr lang="es-419" sz="2500" dirty="0" err="1">
                <a:solidFill>
                  <a:schemeClr val="tx1"/>
                </a:solidFill>
              </a:rPr>
              <a:t>than</a:t>
            </a:r>
            <a:r>
              <a:rPr lang="es-419" sz="2500" dirty="0">
                <a:solidFill>
                  <a:schemeClr val="tx1"/>
                </a:solidFill>
              </a:rPr>
              <a:t> [11])</a:t>
            </a:r>
          </a:p>
        </p:txBody>
      </p:sp>
      <p:sp>
        <p:nvSpPr>
          <p:cNvPr id="8" name="CuadroTexto 7">
            <a:extLst>
              <a:ext uri="{FF2B5EF4-FFF2-40B4-BE49-F238E27FC236}">
                <a16:creationId xmlns:a16="http://schemas.microsoft.com/office/drawing/2014/main" id="{9A7E167A-9F7C-93E3-7DDB-F5FC77E71597}"/>
              </a:ext>
            </a:extLst>
          </p:cNvPr>
          <p:cNvSpPr txBox="1"/>
          <p:nvPr/>
        </p:nvSpPr>
        <p:spPr>
          <a:xfrm>
            <a:off x="485177" y="7030667"/>
            <a:ext cx="16674075" cy="2746906"/>
          </a:xfrm>
          <a:prstGeom prst="rect">
            <a:avLst/>
          </a:prstGeom>
          <a:noFill/>
        </p:spPr>
        <p:txBody>
          <a:bodyPr wrap="square" rtlCol="0">
            <a:spAutoFit/>
          </a:bodyPr>
          <a:lstStyle/>
          <a:p>
            <a:pPr algn="just"/>
            <a:r>
              <a:rPr lang="es-419" sz="1800" b="1" dirty="0">
                <a:solidFill>
                  <a:schemeClr val="bg1"/>
                </a:solidFill>
              </a:rPr>
              <a:t>[7] </a:t>
            </a:r>
            <a:r>
              <a:rPr lang="es-419" sz="1800" dirty="0"/>
              <a:t>T</a:t>
            </a:r>
            <a:r>
              <a:rPr lang="es-419" sz="1800" dirty="0">
                <a:solidFill>
                  <a:schemeClr val="bg1"/>
                </a:solidFill>
              </a:rPr>
              <a:t>. Carrier, P. </a:t>
            </a:r>
            <a:r>
              <a:rPr lang="es-419" sz="1800" dirty="0" err="1">
                <a:solidFill>
                  <a:schemeClr val="bg1"/>
                </a:solidFill>
              </a:rPr>
              <a:t>Victor</a:t>
            </a:r>
            <a:r>
              <a:rPr lang="es-419" sz="1800" dirty="0">
                <a:solidFill>
                  <a:schemeClr val="bg1"/>
                </a:solidFill>
              </a:rPr>
              <a:t>, A. </a:t>
            </a:r>
            <a:r>
              <a:rPr lang="es-419" sz="1800" dirty="0" err="1">
                <a:solidFill>
                  <a:schemeClr val="bg1"/>
                </a:solidFill>
              </a:rPr>
              <a:t>Tekeoglu</a:t>
            </a:r>
            <a:r>
              <a:rPr lang="es-419" sz="1800" dirty="0">
                <a:solidFill>
                  <a:schemeClr val="bg1"/>
                </a:solidFill>
              </a:rPr>
              <a:t>, and A. </a:t>
            </a:r>
            <a:r>
              <a:rPr lang="es-419" sz="1800" dirty="0" err="1">
                <a:solidFill>
                  <a:schemeClr val="bg1"/>
                </a:solidFill>
              </a:rPr>
              <a:t>Lashkari</a:t>
            </a:r>
            <a:r>
              <a:rPr lang="es-419" sz="1800" dirty="0">
                <a:solidFill>
                  <a:schemeClr val="bg1"/>
                </a:solidFill>
              </a:rPr>
              <a:t>, “</a:t>
            </a:r>
            <a:r>
              <a:rPr lang="es-419" sz="1800" dirty="0" err="1">
                <a:solidFill>
                  <a:schemeClr val="bg1"/>
                </a:solidFill>
              </a:rPr>
              <a:t>Detecting</a:t>
            </a:r>
            <a:r>
              <a:rPr lang="es-419" sz="1800" dirty="0">
                <a:solidFill>
                  <a:schemeClr val="bg1"/>
                </a:solidFill>
              </a:rPr>
              <a:t> </a:t>
            </a:r>
            <a:r>
              <a:rPr lang="es-419" sz="1800" dirty="0" err="1">
                <a:solidFill>
                  <a:schemeClr val="bg1"/>
                </a:solidFill>
              </a:rPr>
              <a:t>Obfuscated</a:t>
            </a:r>
            <a:r>
              <a:rPr lang="es-419" sz="1800" dirty="0">
                <a:solidFill>
                  <a:schemeClr val="bg1"/>
                </a:solidFill>
              </a:rPr>
              <a:t> Malware </a:t>
            </a:r>
            <a:r>
              <a:rPr lang="es-419" sz="1800" dirty="0" err="1">
                <a:solidFill>
                  <a:schemeClr val="bg1"/>
                </a:solidFill>
              </a:rPr>
              <a:t>using</a:t>
            </a:r>
            <a:r>
              <a:rPr lang="es-419" sz="1800" dirty="0">
                <a:solidFill>
                  <a:schemeClr val="bg1"/>
                </a:solidFill>
              </a:rPr>
              <a:t> </a:t>
            </a:r>
            <a:r>
              <a:rPr lang="es-419" sz="1800" dirty="0" err="1">
                <a:solidFill>
                  <a:schemeClr val="bg1"/>
                </a:solidFill>
              </a:rPr>
              <a:t>Memory</a:t>
            </a:r>
            <a:r>
              <a:rPr lang="es-419" sz="1800" dirty="0">
                <a:solidFill>
                  <a:schemeClr val="bg1"/>
                </a:solidFill>
              </a:rPr>
              <a:t> </a:t>
            </a:r>
            <a:r>
              <a:rPr lang="es-419" sz="1800" dirty="0" err="1">
                <a:solidFill>
                  <a:schemeClr val="bg1"/>
                </a:solidFill>
              </a:rPr>
              <a:t>Feature</a:t>
            </a:r>
            <a:r>
              <a:rPr lang="es-419" sz="1800" dirty="0">
                <a:solidFill>
                  <a:schemeClr val="bg1"/>
                </a:solidFill>
              </a:rPr>
              <a:t> </a:t>
            </a:r>
            <a:r>
              <a:rPr lang="es-419" sz="1800" dirty="0" err="1">
                <a:solidFill>
                  <a:schemeClr val="bg1"/>
                </a:solidFill>
              </a:rPr>
              <a:t>Engineering</a:t>
            </a:r>
            <a:r>
              <a:rPr lang="es-419" sz="1800" dirty="0">
                <a:solidFill>
                  <a:schemeClr val="bg1"/>
                </a:solidFill>
              </a:rPr>
              <a:t>,” </a:t>
            </a:r>
            <a:r>
              <a:rPr lang="es-419" sz="1800" dirty="0" err="1">
                <a:solidFill>
                  <a:schemeClr val="bg1"/>
                </a:solidFill>
              </a:rPr>
              <a:t>Proceedings</a:t>
            </a:r>
            <a:r>
              <a:rPr lang="es-419" sz="1800" dirty="0">
                <a:solidFill>
                  <a:schemeClr val="bg1"/>
                </a:solidFill>
              </a:rPr>
              <a:t> </a:t>
            </a:r>
            <a:r>
              <a:rPr lang="es-419" sz="1800" dirty="0" err="1">
                <a:solidFill>
                  <a:schemeClr val="bg1"/>
                </a:solidFill>
              </a:rPr>
              <a:t>ofthe</a:t>
            </a:r>
            <a:r>
              <a:rPr lang="es-419" sz="1800" dirty="0">
                <a:solidFill>
                  <a:schemeClr val="bg1"/>
                </a:solidFill>
              </a:rPr>
              <a:t> 8th International </a:t>
            </a:r>
            <a:r>
              <a:rPr lang="es-419" sz="1800" dirty="0" err="1">
                <a:solidFill>
                  <a:schemeClr val="bg1"/>
                </a:solidFill>
              </a:rPr>
              <a:t>Conference</a:t>
            </a:r>
            <a:r>
              <a:rPr lang="es-419" sz="1800" dirty="0">
                <a:solidFill>
                  <a:schemeClr val="bg1"/>
                </a:solidFill>
              </a:rPr>
              <a:t> </a:t>
            </a:r>
            <a:r>
              <a:rPr lang="es-419" sz="1800" dirty="0" err="1">
                <a:solidFill>
                  <a:schemeClr val="bg1"/>
                </a:solidFill>
              </a:rPr>
              <a:t>on</a:t>
            </a:r>
            <a:r>
              <a:rPr lang="es-419" sz="1800" dirty="0">
                <a:solidFill>
                  <a:schemeClr val="bg1"/>
                </a:solidFill>
              </a:rPr>
              <a:t> </a:t>
            </a:r>
            <a:r>
              <a:rPr lang="es-419" sz="1800" dirty="0" err="1">
                <a:solidFill>
                  <a:schemeClr val="bg1"/>
                </a:solidFill>
              </a:rPr>
              <a:t>Information</a:t>
            </a:r>
            <a:r>
              <a:rPr lang="es-419" sz="1800" dirty="0">
                <a:solidFill>
                  <a:schemeClr val="bg1"/>
                </a:solidFill>
              </a:rPr>
              <a:t> </a:t>
            </a:r>
            <a:r>
              <a:rPr lang="es-419" sz="1800" dirty="0" err="1">
                <a:solidFill>
                  <a:schemeClr val="bg1"/>
                </a:solidFill>
              </a:rPr>
              <a:t>Systems</a:t>
            </a:r>
            <a:r>
              <a:rPr lang="es-419" sz="1800" dirty="0">
                <a:solidFill>
                  <a:schemeClr val="bg1"/>
                </a:solidFill>
              </a:rPr>
              <a:t> Security and </a:t>
            </a:r>
            <a:r>
              <a:rPr lang="es-419" sz="1800" dirty="0" err="1">
                <a:solidFill>
                  <a:schemeClr val="bg1"/>
                </a:solidFill>
              </a:rPr>
              <a:t>Privacy</a:t>
            </a:r>
            <a:r>
              <a:rPr lang="es-419" sz="1800" dirty="0">
                <a:solidFill>
                  <a:schemeClr val="bg1"/>
                </a:solidFill>
              </a:rPr>
              <a:t> (ICISSP 2022), no. </a:t>
            </a:r>
            <a:r>
              <a:rPr lang="es-419" sz="1800" dirty="0" err="1">
                <a:solidFill>
                  <a:schemeClr val="bg1"/>
                </a:solidFill>
              </a:rPr>
              <a:t>Icissp</a:t>
            </a:r>
            <a:r>
              <a:rPr lang="es-419" sz="1800" dirty="0">
                <a:solidFill>
                  <a:schemeClr val="bg1"/>
                </a:solidFill>
              </a:rPr>
              <a:t>, pp. 177–188, 2022</a:t>
            </a:r>
            <a:endParaRPr lang="en-US" sz="1800" b="1" dirty="0">
              <a:solidFill>
                <a:schemeClr val="bg1"/>
              </a:solidFill>
            </a:endParaRPr>
          </a:p>
          <a:p>
            <a:pPr algn="just"/>
            <a:r>
              <a:rPr lang="es-419" sz="1800" b="1" dirty="0">
                <a:solidFill>
                  <a:schemeClr val="bg1"/>
                </a:solidFill>
              </a:rPr>
              <a:t>[8] </a:t>
            </a:r>
            <a:r>
              <a:rPr lang="en-US" sz="1800" dirty="0">
                <a:solidFill>
                  <a:schemeClr val="bg1"/>
                </a:solidFill>
              </a:rPr>
              <a:t>M. Dener, G. Ok, and A. Orman, “Malware Detection Using Memory Analysis Data in Big Data Environment,” Applied Sciences (Switzerland), vol. 12, no. 17, 2022</a:t>
            </a:r>
          </a:p>
          <a:p>
            <a:pPr algn="just"/>
            <a:r>
              <a:rPr lang="en-US" sz="1800" b="1" dirty="0">
                <a:solidFill>
                  <a:schemeClr val="bg1"/>
                </a:solidFill>
              </a:rPr>
              <a:t>[9] </a:t>
            </a:r>
            <a:r>
              <a:rPr lang="es-419" sz="1800" dirty="0">
                <a:solidFill>
                  <a:schemeClr val="bg1"/>
                </a:solidFill>
              </a:rPr>
              <a:t>L. Yang, G. Liu, Y. </a:t>
            </a:r>
            <a:r>
              <a:rPr lang="es-419" sz="1800" dirty="0" err="1">
                <a:solidFill>
                  <a:schemeClr val="bg1"/>
                </a:solidFill>
              </a:rPr>
              <a:t>Dai</a:t>
            </a:r>
            <a:r>
              <a:rPr lang="es-419" sz="1800" dirty="0">
                <a:solidFill>
                  <a:schemeClr val="bg1"/>
                </a:solidFill>
              </a:rPr>
              <a:t>, J. Wang, and J. </a:t>
            </a:r>
            <a:r>
              <a:rPr lang="es-419" sz="1800" dirty="0" err="1">
                <a:solidFill>
                  <a:schemeClr val="bg1"/>
                </a:solidFill>
              </a:rPr>
              <a:t>Zhai</a:t>
            </a:r>
            <a:r>
              <a:rPr lang="es-419" sz="1800" dirty="0">
                <a:solidFill>
                  <a:schemeClr val="bg1"/>
                </a:solidFill>
              </a:rPr>
              <a:t>, “</a:t>
            </a:r>
            <a:r>
              <a:rPr lang="es-419" sz="1800" dirty="0" err="1">
                <a:solidFill>
                  <a:schemeClr val="bg1"/>
                </a:solidFill>
              </a:rPr>
              <a:t>Detecting</a:t>
            </a:r>
            <a:r>
              <a:rPr lang="es-419" sz="1800" dirty="0">
                <a:solidFill>
                  <a:schemeClr val="bg1"/>
                </a:solidFill>
              </a:rPr>
              <a:t> </a:t>
            </a:r>
            <a:r>
              <a:rPr lang="es-419" sz="1800" dirty="0" err="1">
                <a:solidFill>
                  <a:schemeClr val="bg1"/>
                </a:solidFill>
              </a:rPr>
              <a:t>stealthy</a:t>
            </a:r>
            <a:r>
              <a:rPr lang="es-419" sz="1800" dirty="0">
                <a:solidFill>
                  <a:schemeClr val="bg1"/>
                </a:solidFill>
              </a:rPr>
              <a:t> </a:t>
            </a:r>
            <a:r>
              <a:rPr lang="es-419" sz="1800" dirty="0" err="1">
                <a:solidFill>
                  <a:schemeClr val="bg1"/>
                </a:solidFill>
              </a:rPr>
              <a:t>domain</a:t>
            </a:r>
            <a:r>
              <a:rPr lang="es-419" sz="1800" dirty="0">
                <a:solidFill>
                  <a:schemeClr val="bg1"/>
                </a:solidFill>
              </a:rPr>
              <a:t> </a:t>
            </a:r>
            <a:r>
              <a:rPr lang="es-419" sz="1800" dirty="0" err="1">
                <a:solidFill>
                  <a:schemeClr val="bg1"/>
                </a:solidFill>
              </a:rPr>
              <a:t>generation</a:t>
            </a:r>
            <a:r>
              <a:rPr lang="es-419" sz="1800" dirty="0">
                <a:solidFill>
                  <a:schemeClr val="bg1"/>
                </a:solidFill>
              </a:rPr>
              <a:t> </a:t>
            </a:r>
            <a:r>
              <a:rPr lang="es-419" sz="1800" dirty="0" err="1">
                <a:solidFill>
                  <a:schemeClr val="bg1"/>
                </a:solidFill>
              </a:rPr>
              <a:t>algorithms</a:t>
            </a:r>
            <a:r>
              <a:rPr lang="es-419" sz="1800" dirty="0">
                <a:solidFill>
                  <a:schemeClr val="bg1"/>
                </a:solidFill>
              </a:rPr>
              <a:t> </a:t>
            </a:r>
            <a:r>
              <a:rPr lang="es-419" sz="1800" dirty="0" err="1">
                <a:solidFill>
                  <a:schemeClr val="bg1"/>
                </a:solidFill>
              </a:rPr>
              <a:t>using</a:t>
            </a:r>
            <a:r>
              <a:rPr lang="es-419" sz="1800" dirty="0">
                <a:solidFill>
                  <a:schemeClr val="bg1"/>
                </a:solidFill>
              </a:rPr>
              <a:t> </a:t>
            </a:r>
            <a:r>
              <a:rPr lang="es-419" sz="1800" dirty="0" err="1">
                <a:solidFill>
                  <a:schemeClr val="bg1"/>
                </a:solidFill>
              </a:rPr>
              <a:t>heterogeneous</a:t>
            </a:r>
            <a:r>
              <a:rPr lang="es-419" sz="1800" dirty="0">
                <a:solidFill>
                  <a:schemeClr val="bg1"/>
                </a:solidFill>
              </a:rPr>
              <a:t> </a:t>
            </a:r>
            <a:r>
              <a:rPr lang="es-419" sz="1800" dirty="0" err="1">
                <a:solidFill>
                  <a:schemeClr val="bg1"/>
                </a:solidFill>
              </a:rPr>
              <a:t>deep</a:t>
            </a:r>
            <a:r>
              <a:rPr lang="es-419" sz="1800" dirty="0">
                <a:solidFill>
                  <a:schemeClr val="bg1"/>
                </a:solidFill>
              </a:rPr>
              <a:t> neural </a:t>
            </a:r>
            <a:r>
              <a:rPr lang="es-419" sz="1800" dirty="0" err="1">
                <a:solidFill>
                  <a:schemeClr val="bg1"/>
                </a:solidFill>
              </a:rPr>
              <a:t>network</a:t>
            </a:r>
            <a:r>
              <a:rPr lang="es-419" sz="1800" dirty="0">
                <a:solidFill>
                  <a:schemeClr val="bg1"/>
                </a:solidFill>
              </a:rPr>
              <a:t> </a:t>
            </a:r>
            <a:r>
              <a:rPr lang="es-419" sz="1800" dirty="0" err="1">
                <a:solidFill>
                  <a:schemeClr val="bg1"/>
                </a:solidFill>
              </a:rPr>
              <a:t>framework</a:t>
            </a:r>
            <a:r>
              <a:rPr lang="es-419" sz="1800" dirty="0">
                <a:solidFill>
                  <a:schemeClr val="bg1"/>
                </a:solidFill>
              </a:rPr>
              <a:t>,” IEEE Access, vol. 8, pp. 82 876–82 889, 2020.</a:t>
            </a:r>
          </a:p>
          <a:p>
            <a:pPr algn="just"/>
            <a:r>
              <a:rPr lang="es-419" sz="1800" b="1" dirty="0">
                <a:solidFill>
                  <a:schemeClr val="bg1"/>
                </a:solidFill>
              </a:rPr>
              <a:t>[10] </a:t>
            </a:r>
            <a:r>
              <a:rPr lang="es-419" sz="1800" b="0" i="0" dirty="0">
                <a:solidFill>
                  <a:schemeClr val="bg1"/>
                </a:solidFill>
                <a:effectLst/>
              </a:rPr>
              <a:t>R. </a:t>
            </a:r>
            <a:r>
              <a:rPr lang="es-419" sz="1800" b="0" i="0" dirty="0" err="1">
                <a:solidFill>
                  <a:schemeClr val="bg1"/>
                </a:solidFill>
                <a:effectLst/>
              </a:rPr>
              <a:t>Vinayakumar</a:t>
            </a:r>
            <a:r>
              <a:rPr lang="es-419" sz="1800" b="0" i="0" dirty="0">
                <a:solidFill>
                  <a:schemeClr val="bg1"/>
                </a:solidFill>
                <a:effectLst/>
              </a:rPr>
              <a:t>, K. P. </a:t>
            </a:r>
            <a:r>
              <a:rPr lang="es-419" sz="1800" b="0" i="0" dirty="0" err="1">
                <a:solidFill>
                  <a:schemeClr val="bg1"/>
                </a:solidFill>
                <a:effectLst/>
              </a:rPr>
              <a:t>Soman</a:t>
            </a:r>
            <a:r>
              <a:rPr lang="es-419" sz="1800" b="0" i="0" dirty="0">
                <a:solidFill>
                  <a:schemeClr val="bg1"/>
                </a:solidFill>
                <a:effectLst/>
              </a:rPr>
              <a:t>, P. </a:t>
            </a:r>
            <a:r>
              <a:rPr lang="es-419" sz="1800" b="0" i="0" dirty="0" err="1">
                <a:solidFill>
                  <a:schemeClr val="bg1"/>
                </a:solidFill>
                <a:effectLst/>
              </a:rPr>
              <a:t>Poornachandran</a:t>
            </a:r>
            <a:r>
              <a:rPr lang="es-419" sz="1800" b="0" i="0" dirty="0">
                <a:solidFill>
                  <a:schemeClr val="bg1"/>
                </a:solidFill>
                <a:effectLst/>
              </a:rPr>
              <a:t>, S. </a:t>
            </a:r>
            <a:r>
              <a:rPr lang="es-419" sz="1800" b="0" i="0" dirty="0" err="1">
                <a:solidFill>
                  <a:schemeClr val="bg1"/>
                </a:solidFill>
                <a:effectLst/>
              </a:rPr>
              <a:t>Akarsh</a:t>
            </a:r>
            <a:r>
              <a:rPr lang="es-419" sz="1800" b="0" i="0" dirty="0">
                <a:solidFill>
                  <a:schemeClr val="bg1"/>
                </a:solidFill>
                <a:effectLst/>
              </a:rPr>
              <a:t>, and M. </a:t>
            </a:r>
            <a:r>
              <a:rPr lang="es-419" sz="1800" b="0" i="0" dirty="0" err="1">
                <a:solidFill>
                  <a:schemeClr val="bg1"/>
                </a:solidFill>
                <a:effectLst/>
              </a:rPr>
              <a:t>Elhoseny</a:t>
            </a:r>
            <a:r>
              <a:rPr lang="es-419" sz="1800" b="0" i="0" dirty="0">
                <a:solidFill>
                  <a:schemeClr val="bg1"/>
                </a:solidFill>
                <a:effectLst/>
              </a:rPr>
              <a:t>, Deep </a:t>
            </a:r>
            <a:r>
              <a:rPr lang="es-419" sz="1800" b="0" i="0" dirty="0" err="1">
                <a:solidFill>
                  <a:schemeClr val="bg1"/>
                </a:solidFill>
                <a:effectLst/>
              </a:rPr>
              <a:t>Learning</a:t>
            </a:r>
            <a:r>
              <a:rPr lang="es-419" sz="1800" b="0" i="0" dirty="0">
                <a:solidFill>
                  <a:schemeClr val="bg1"/>
                </a:solidFill>
                <a:effectLst/>
              </a:rPr>
              <a:t> Framework </a:t>
            </a:r>
            <a:r>
              <a:rPr lang="es-419" sz="1800" b="0" i="0" dirty="0" err="1">
                <a:solidFill>
                  <a:schemeClr val="bg1"/>
                </a:solidFill>
                <a:effectLst/>
              </a:rPr>
              <a:t>for</a:t>
            </a:r>
            <a:r>
              <a:rPr lang="es-419" sz="1800" b="0" i="0" dirty="0">
                <a:solidFill>
                  <a:schemeClr val="bg1"/>
                </a:solidFill>
                <a:effectLst/>
              </a:rPr>
              <a:t> </a:t>
            </a:r>
            <a:r>
              <a:rPr lang="es-419" sz="1800" b="0" i="0" dirty="0" err="1">
                <a:solidFill>
                  <a:schemeClr val="bg1"/>
                </a:solidFill>
                <a:effectLst/>
              </a:rPr>
              <a:t>Cyber</a:t>
            </a:r>
            <a:r>
              <a:rPr lang="es-419" sz="1800" b="0" i="0" dirty="0">
                <a:solidFill>
                  <a:schemeClr val="bg1"/>
                </a:solidFill>
                <a:effectLst/>
              </a:rPr>
              <a:t> </a:t>
            </a:r>
            <a:r>
              <a:rPr lang="es-419" sz="1800" b="0" i="0" dirty="0" err="1">
                <a:solidFill>
                  <a:schemeClr val="bg1"/>
                </a:solidFill>
                <a:effectLst/>
              </a:rPr>
              <a:t>Threat</a:t>
            </a:r>
            <a:r>
              <a:rPr lang="es-419" sz="1800" b="0" i="0" dirty="0">
                <a:solidFill>
                  <a:schemeClr val="bg1"/>
                </a:solidFill>
                <a:effectLst/>
              </a:rPr>
              <a:t> </a:t>
            </a:r>
            <a:r>
              <a:rPr lang="es-419" sz="1800" b="0" i="0" dirty="0" err="1">
                <a:solidFill>
                  <a:schemeClr val="bg1"/>
                </a:solidFill>
                <a:effectLst/>
              </a:rPr>
              <a:t>Situational</a:t>
            </a:r>
            <a:r>
              <a:rPr lang="es-419" sz="1800" b="0" i="0" dirty="0">
                <a:solidFill>
                  <a:schemeClr val="bg1"/>
                </a:solidFill>
                <a:effectLst/>
              </a:rPr>
              <a:t> </a:t>
            </a:r>
            <a:r>
              <a:rPr lang="es-419" sz="1800" b="0" i="0" dirty="0" err="1">
                <a:solidFill>
                  <a:schemeClr val="bg1"/>
                </a:solidFill>
                <a:effectLst/>
              </a:rPr>
              <a:t>Awareness</a:t>
            </a:r>
            <a:r>
              <a:rPr lang="es-419" sz="1800" b="0" i="0" dirty="0">
                <a:solidFill>
                  <a:schemeClr val="bg1"/>
                </a:solidFill>
                <a:effectLst/>
              </a:rPr>
              <a:t> </a:t>
            </a:r>
            <a:r>
              <a:rPr lang="es-419" sz="1800" b="0" i="0" dirty="0" err="1">
                <a:solidFill>
                  <a:schemeClr val="bg1"/>
                </a:solidFill>
                <a:effectLst/>
              </a:rPr>
              <a:t>Based</a:t>
            </a:r>
            <a:r>
              <a:rPr lang="es-419" sz="1800" b="0" i="0" dirty="0">
                <a:solidFill>
                  <a:schemeClr val="bg1"/>
                </a:solidFill>
                <a:effectLst/>
              </a:rPr>
              <a:t> </a:t>
            </a:r>
            <a:r>
              <a:rPr lang="es-419" sz="1800" b="0" i="0" dirty="0" err="1">
                <a:solidFill>
                  <a:schemeClr val="bg1"/>
                </a:solidFill>
                <a:effectLst/>
              </a:rPr>
              <a:t>on</a:t>
            </a:r>
            <a:r>
              <a:rPr lang="es-419" sz="1800" b="0" i="0" dirty="0">
                <a:solidFill>
                  <a:schemeClr val="bg1"/>
                </a:solidFill>
                <a:effectLst/>
              </a:rPr>
              <a:t> Email and URL Data </a:t>
            </a:r>
            <a:r>
              <a:rPr lang="es-419" sz="1800" b="0" i="0" dirty="0" err="1">
                <a:solidFill>
                  <a:schemeClr val="bg1"/>
                </a:solidFill>
                <a:effectLst/>
              </a:rPr>
              <a:t>Analysis</a:t>
            </a:r>
            <a:r>
              <a:rPr lang="es-419" sz="1800" b="0" i="0" dirty="0">
                <a:solidFill>
                  <a:schemeClr val="bg1"/>
                </a:solidFill>
                <a:effectLst/>
              </a:rPr>
              <a:t>. Cham: Springer International Publishing, 2019, pp. 87–124. [Online]. </a:t>
            </a:r>
            <a:r>
              <a:rPr lang="es-419" sz="1800" b="0" i="0" dirty="0" err="1">
                <a:solidFill>
                  <a:schemeClr val="bg1"/>
                </a:solidFill>
                <a:effectLst/>
              </a:rPr>
              <a:t>Available</a:t>
            </a:r>
            <a:r>
              <a:rPr lang="es-419" sz="1800" b="0" i="0" dirty="0">
                <a:solidFill>
                  <a:schemeClr val="bg1"/>
                </a:solidFill>
                <a:effectLst/>
              </a:rPr>
              <a:t>: https://doi.org/10.1007/978-3-030-16837-7 6</a:t>
            </a:r>
            <a:r>
              <a:rPr lang="es-419" sz="1800" b="1" dirty="0">
                <a:solidFill>
                  <a:schemeClr val="bg1"/>
                </a:solidFill>
              </a:rPr>
              <a:t> </a:t>
            </a:r>
            <a:endParaRPr lang="en-US" sz="1800" b="1" dirty="0">
              <a:solidFill>
                <a:schemeClr val="bg1"/>
              </a:solidFill>
            </a:endParaRPr>
          </a:p>
          <a:p>
            <a:pPr algn="just"/>
            <a:r>
              <a:rPr lang="es-419" sz="1800" b="1" dirty="0">
                <a:solidFill>
                  <a:schemeClr val="bg1"/>
                </a:solidFill>
              </a:rPr>
              <a:t>[11] </a:t>
            </a:r>
            <a:r>
              <a:rPr lang="es-419" sz="1800" dirty="0">
                <a:solidFill>
                  <a:schemeClr val="bg1"/>
                </a:solidFill>
              </a:rPr>
              <a:t>R. </a:t>
            </a:r>
            <a:r>
              <a:rPr lang="es-419" sz="1800" dirty="0" err="1">
                <a:solidFill>
                  <a:schemeClr val="bg1"/>
                </a:solidFill>
              </a:rPr>
              <a:t>Vinayakumar</a:t>
            </a:r>
            <a:r>
              <a:rPr lang="es-419" sz="1800" dirty="0">
                <a:solidFill>
                  <a:schemeClr val="bg1"/>
                </a:solidFill>
              </a:rPr>
              <a:t>, K. P. </a:t>
            </a:r>
            <a:r>
              <a:rPr lang="es-419" sz="1800" dirty="0" err="1">
                <a:solidFill>
                  <a:schemeClr val="bg1"/>
                </a:solidFill>
              </a:rPr>
              <a:t>Soman</a:t>
            </a:r>
            <a:r>
              <a:rPr lang="es-419" sz="1800" dirty="0">
                <a:solidFill>
                  <a:schemeClr val="bg1"/>
                </a:solidFill>
              </a:rPr>
              <a:t>, P. P., S. </a:t>
            </a:r>
            <a:r>
              <a:rPr lang="es-419" sz="1800" dirty="0" err="1">
                <a:solidFill>
                  <a:schemeClr val="bg1"/>
                </a:solidFill>
              </a:rPr>
              <a:t>Akarsh</a:t>
            </a:r>
            <a:r>
              <a:rPr lang="es-419" sz="1800" dirty="0">
                <a:solidFill>
                  <a:schemeClr val="bg1"/>
                </a:solidFill>
              </a:rPr>
              <a:t>, and M. </a:t>
            </a:r>
            <a:r>
              <a:rPr lang="es-419" sz="1800" dirty="0" err="1">
                <a:solidFill>
                  <a:schemeClr val="bg1"/>
                </a:solidFill>
              </a:rPr>
              <a:t>Elhoseny</a:t>
            </a:r>
            <a:r>
              <a:rPr lang="es-419" sz="1800" dirty="0">
                <a:solidFill>
                  <a:schemeClr val="bg1"/>
                </a:solidFill>
              </a:rPr>
              <a:t>, </a:t>
            </a:r>
            <a:r>
              <a:rPr lang="es-419" sz="1800" dirty="0" err="1">
                <a:solidFill>
                  <a:schemeClr val="bg1"/>
                </a:solidFill>
              </a:rPr>
              <a:t>Improved</a:t>
            </a:r>
            <a:r>
              <a:rPr lang="es-419" sz="1800" dirty="0">
                <a:solidFill>
                  <a:schemeClr val="bg1"/>
                </a:solidFill>
              </a:rPr>
              <a:t> DGA </a:t>
            </a:r>
            <a:r>
              <a:rPr lang="es-419" sz="1800" dirty="0" err="1">
                <a:solidFill>
                  <a:schemeClr val="bg1"/>
                </a:solidFill>
              </a:rPr>
              <a:t>Domain</a:t>
            </a:r>
            <a:r>
              <a:rPr lang="es-419" sz="1800" dirty="0">
                <a:solidFill>
                  <a:schemeClr val="bg1"/>
                </a:solidFill>
              </a:rPr>
              <a:t> </a:t>
            </a:r>
            <a:r>
              <a:rPr lang="es-419" sz="1800" dirty="0" err="1">
                <a:solidFill>
                  <a:schemeClr val="bg1"/>
                </a:solidFill>
              </a:rPr>
              <a:t>Names</a:t>
            </a:r>
            <a:r>
              <a:rPr lang="es-419" sz="1800" dirty="0">
                <a:solidFill>
                  <a:schemeClr val="bg1"/>
                </a:solidFill>
              </a:rPr>
              <a:t> </a:t>
            </a:r>
            <a:r>
              <a:rPr lang="es-419" sz="1800" dirty="0" err="1">
                <a:solidFill>
                  <a:schemeClr val="bg1"/>
                </a:solidFill>
              </a:rPr>
              <a:t>Detection</a:t>
            </a:r>
            <a:r>
              <a:rPr lang="es-419" sz="1800" dirty="0">
                <a:solidFill>
                  <a:schemeClr val="bg1"/>
                </a:solidFill>
              </a:rPr>
              <a:t> and </a:t>
            </a:r>
            <a:r>
              <a:rPr lang="es-419" sz="1800" dirty="0" err="1">
                <a:solidFill>
                  <a:schemeClr val="bg1"/>
                </a:solidFill>
              </a:rPr>
              <a:t>Categorization</a:t>
            </a:r>
            <a:r>
              <a:rPr lang="es-419" sz="1800" dirty="0">
                <a:solidFill>
                  <a:schemeClr val="bg1"/>
                </a:solidFill>
              </a:rPr>
              <a:t> </a:t>
            </a:r>
            <a:r>
              <a:rPr lang="es-419" sz="1800" dirty="0" err="1">
                <a:solidFill>
                  <a:schemeClr val="bg1"/>
                </a:solidFill>
              </a:rPr>
              <a:t>Using</a:t>
            </a:r>
            <a:r>
              <a:rPr lang="es-419" sz="1800" dirty="0">
                <a:solidFill>
                  <a:schemeClr val="bg1"/>
                </a:solidFill>
              </a:rPr>
              <a:t> Deep </a:t>
            </a:r>
            <a:r>
              <a:rPr lang="es-419" sz="1800" dirty="0" err="1">
                <a:solidFill>
                  <a:schemeClr val="bg1"/>
                </a:solidFill>
              </a:rPr>
              <a:t>Learning</a:t>
            </a:r>
            <a:r>
              <a:rPr lang="es-419" sz="1800" dirty="0">
                <a:solidFill>
                  <a:schemeClr val="bg1"/>
                </a:solidFill>
              </a:rPr>
              <a:t> </a:t>
            </a:r>
            <a:r>
              <a:rPr lang="es-419" sz="1800" dirty="0" err="1">
                <a:solidFill>
                  <a:schemeClr val="bg1"/>
                </a:solidFill>
              </a:rPr>
              <a:t>Architectures</a:t>
            </a:r>
            <a:r>
              <a:rPr lang="es-419" sz="1800" dirty="0">
                <a:solidFill>
                  <a:schemeClr val="bg1"/>
                </a:solidFill>
              </a:rPr>
              <a:t> </a:t>
            </a:r>
            <a:r>
              <a:rPr lang="es-419" sz="1800" dirty="0" err="1">
                <a:solidFill>
                  <a:schemeClr val="bg1"/>
                </a:solidFill>
              </a:rPr>
              <a:t>with</a:t>
            </a:r>
            <a:r>
              <a:rPr lang="es-419" sz="1800" dirty="0">
                <a:solidFill>
                  <a:schemeClr val="bg1"/>
                </a:solidFill>
              </a:rPr>
              <a:t> </a:t>
            </a:r>
            <a:r>
              <a:rPr lang="es-419" sz="1800" dirty="0" err="1">
                <a:solidFill>
                  <a:schemeClr val="bg1"/>
                </a:solidFill>
              </a:rPr>
              <a:t>Classical</a:t>
            </a:r>
            <a:r>
              <a:rPr lang="es-419" sz="1800" dirty="0">
                <a:solidFill>
                  <a:schemeClr val="bg1"/>
                </a:solidFill>
              </a:rPr>
              <a:t> Machine </a:t>
            </a:r>
            <a:r>
              <a:rPr lang="es-419" sz="1800" dirty="0" err="1">
                <a:solidFill>
                  <a:schemeClr val="bg1"/>
                </a:solidFill>
              </a:rPr>
              <a:t>Learning</a:t>
            </a:r>
            <a:r>
              <a:rPr lang="es-419" sz="1800" dirty="0">
                <a:solidFill>
                  <a:schemeClr val="bg1"/>
                </a:solidFill>
              </a:rPr>
              <a:t> </a:t>
            </a:r>
            <a:r>
              <a:rPr lang="es-419" sz="1800" dirty="0" err="1">
                <a:solidFill>
                  <a:schemeClr val="bg1"/>
                </a:solidFill>
              </a:rPr>
              <a:t>Algorithms</a:t>
            </a:r>
            <a:r>
              <a:rPr lang="es-419" sz="1800" dirty="0">
                <a:solidFill>
                  <a:schemeClr val="bg1"/>
                </a:solidFill>
              </a:rPr>
              <a:t>. Cham: Springer International Publishing, 2019, pp. 161– 192. [Online]. </a:t>
            </a:r>
            <a:r>
              <a:rPr lang="es-419" sz="1800" dirty="0" err="1">
                <a:solidFill>
                  <a:schemeClr val="bg1"/>
                </a:solidFill>
              </a:rPr>
              <a:t>Available</a:t>
            </a:r>
            <a:r>
              <a:rPr lang="es-419" sz="1800" dirty="0">
                <a:solidFill>
                  <a:schemeClr val="bg1"/>
                </a:solidFill>
              </a:rPr>
              <a:t>: https://doi.org/10.1007/978-3-030-16837-7 8 </a:t>
            </a:r>
            <a:r>
              <a:rPr lang="es-419" sz="1600" dirty="0" err="1"/>
              <a:t>Detection</a:t>
            </a:r>
            <a:r>
              <a:rPr lang="es-419" sz="1600" dirty="0"/>
              <a:t> </a:t>
            </a:r>
            <a:r>
              <a:rPr lang="es-419" sz="1050" dirty="0"/>
              <a:t>and </a:t>
            </a:r>
            <a:r>
              <a:rPr lang="es-419" sz="1050" dirty="0" err="1"/>
              <a:t>Categorization</a:t>
            </a:r>
            <a:r>
              <a:rPr lang="es-419" sz="1050" dirty="0"/>
              <a:t> </a:t>
            </a:r>
            <a:r>
              <a:rPr lang="es-419" sz="1050" dirty="0" err="1"/>
              <a:t>Using</a:t>
            </a:r>
            <a:r>
              <a:rPr lang="es-419" sz="1050" dirty="0"/>
              <a:t> Deep </a:t>
            </a:r>
            <a:r>
              <a:rPr lang="es-419" sz="1050" dirty="0" err="1"/>
              <a:t>Learning</a:t>
            </a:r>
            <a:r>
              <a:rPr lang="es-419" sz="1050" dirty="0"/>
              <a:t> </a:t>
            </a:r>
            <a:r>
              <a:rPr lang="es-419" sz="1050" dirty="0" err="1"/>
              <a:t>Architectures</a:t>
            </a:r>
            <a:r>
              <a:rPr lang="es-419" sz="1050" dirty="0"/>
              <a:t> </a:t>
            </a:r>
            <a:r>
              <a:rPr lang="es-419" sz="1050" dirty="0" err="1"/>
              <a:t>with</a:t>
            </a:r>
            <a:r>
              <a:rPr lang="es-419" sz="1050" dirty="0"/>
              <a:t> </a:t>
            </a:r>
            <a:r>
              <a:rPr lang="es-419" sz="1050" dirty="0" err="1"/>
              <a:t>Classical</a:t>
            </a:r>
            <a:r>
              <a:rPr lang="es-419" sz="1050" dirty="0"/>
              <a:t> Machine </a:t>
            </a:r>
            <a:r>
              <a:rPr lang="es-419" sz="1050" dirty="0" err="1"/>
              <a:t>Learning</a:t>
            </a:r>
            <a:r>
              <a:rPr lang="es-419" sz="1050" dirty="0"/>
              <a:t> </a:t>
            </a:r>
            <a:r>
              <a:rPr lang="es-419" sz="1050" dirty="0" err="1"/>
              <a:t>Algorithms</a:t>
            </a:r>
            <a:r>
              <a:rPr lang="es-419" sz="1050" dirty="0"/>
              <a:t>. Cham: Springer International Publishing, 2019, pp. 161– 192. [Online]. </a:t>
            </a:r>
            <a:r>
              <a:rPr lang="es-419" sz="1050" dirty="0" err="1"/>
              <a:t>Available</a:t>
            </a:r>
            <a:r>
              <a:rPr lang="es-419" sz="1050" dirty="0"/>
              <a:t>: https://doi.org/10.1007/978-3-030-16837-7 8</a:t>
            </a:r>
            <a:endParaRPr lang="es-419" sz="1600" dirty="0">
              <a:solidFill>
                <a:schemeClr val="bg1"/>
              </a:solidFill>
            </a:endParaRPr>
          </a:p>
        </p:txBody>
      </p:sp>
    </p:spTree>
    <p:extLst>
      <p:ext uri="{BB962C8B-B14F-4D97-AF65-F5344CB8AC3E}">
        <p14:creationId xmlns:p14="http://schemas.microsoft.com/office/powerpoint/2010/main" val="27009525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Conclusion</a:t>
            </a:r>
            <a:endParaRPr lang="es-419" b="1" dirty="0">
              <a:solidFill>
                <a:schemeClr val="tx1"/>
              </a:solidFill>
            </a:endParaRPr>
          </a:p>
        </p:txBody>
      </p:sp>
      <p:sp>
        <p:nvSpPr>
          <p:cNvPr id="23" name="Rectángulo 22">
            <a:extLst>
              <a:ext uri="{FF2B5EF4-FFF2-40B4-BE49-F238E27FC236}">
                <a16:creationId xmlns:a16="http://schemas.microsoft.com/office/drawing/2014/main" id="{13A5F7B2-BF6E-4671-94DB-6CFFAC756E6B}"/>
              </a:ext>
            </a:extLst>
          </p:cNvPr>
          <p:cNvSpPr/>
          <p:nvPr/>
        </p:nvSpPr>
        <p:spPr>
          <a:xfrm>
            <a:off x="648562" y="2139618"/>
            <a:ext cx="17215368" cy="5811687"/>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400" b="1" dirty="0" err="1">
                <a:solidFill>
                  <a:schemeClr val="tx1"/>
                </a:solidFill>
              </a:rPr>
              <a:t>Conclusion</a:t>
            </a:r>
            <a:r>
              <a:rPr lang="es-419" sz="2400" b="1" dirty="0">
                <a:solidFill>
                  <a:schemeClr val="tx1"/>
                </a:solidFill>
              </a:rPr>
              <a:t>:</a:t>
            </a:r>
          </a:p>
          <a:p>
            <a:pPr algn="ctr"/>
            <a:endParaRPr lang="es-419" sz="2000" b="1" dirty="0">
              <a:solidFill>
                <a:schemeClr val="tx1"/>
              </a:solidFill>
            </a:endParaRPr>
          </a:p>
          <a:p>
            <a:pPr algn="ctr"/>
            <a:endParaRPr lang="es-419" sz="2400" b="1" dirty="0">
              <a:solidFill>
                <a:schemeClr val="tx1"/>
              </a:solidFill>
            </a:endParaRPr>
          </a:p>
          <a:p>
            <a:pPr marL="285750" indent="-285750" algn="just">
              <a:buFont typeface="Arial" panose="020B0604020202020204" pitchFamily="34" charset="0"/>
              <a:buChar char="•"/>
            </a:pPr>
            <a:r>
              <a:rPr lang="en-US" sz="2400" b="0" i="0" u="none" strike="noStrike" baseline="0" dirty="0">
                <a:solidFill>
                  <a:schemeClr val="tx1"/>
                </a:solidFill>
                <a:latin typeface="NimbusRomNo9L-Regu"/>
              </a:rPr>
              <a:t>Privacy malware identification and classification is a complex problem that depends in large extent on the quality of </a:t>
            </a:r>
            <a:r>
              <a:rPr lang="es-419" sz="2400" b="0" i="0" u="none" strike="noStrike" baseline="0" dirty="0">
                <a:solidFill>
                  <a:schemeClr val="tx1"/>
                </a:solidFill>
                <a:latin typeface="NimbusRomNo9L-Regu"/>
              </a:rPr>
              <a:t>data </a:t>
            </a:r>
            <a:r>
              <a:rPr lang="es-419" sz="2400" b="0" i="0" u="none" strike="noStrike" baseline="0" dirty="0" err="1">
                <a:solidFill>
                  <a:schemeClr val="tx1"/>
                </a:solidFill>
                <a:latin typeface="NimbusRomNo9L-Regu"/>
              </a:rPr>
              <a:t>to</a:t>
            </a:r>
            <a:r>
              <a:rPr lang="es-419" sz="2400" b="0" i="0" u="none" strike="noStrike" baseline="0" dirty="0">
                <a:solidFill>
                  <a:schemeClr val="tx1"/>
                </a:solidFill>
                <a:latin typeface="NimbusRomNo9L-Regu"/>
              </a:rPr>
              <a:t> be </a:t>
            </a:r>
            <a:r>
              <a:rPr lang="es-419" sz="2400" b="0" i="0" u="none" strike="noStrike" baseline="0" dirty="0" err="1">
                <a:solidFill>
                  <a:schemeClr val="tx1"/>
                </a:solidFill>
                <a:latin typeface="NimbusRomNo9L-Regu"/>
              </a:rPr>
              <a:t>solved</a:t>
            </a:r>
            <a:r>
              <a:rPr lang="es-419" sz="2400" b="0" i="0" u="none" strike="noStrike" baseline="0" dirty="0">
                <a:solidFill>
                  <a:schemeClr val="tx1"/>
                </a:solidFill>
                <a:latin typeface="NimbusRomNo9L-Regu"/>
              </a:rPr>
              <a:t>.</a:t>
            </a:r>
          </a:p>
          <a:p>
            <a:pPr marL="285750" indent="-285750" algn="just">
              <a:buFont typeface="Arial" panose="020B0604020202020204" pitchFamily="34" charset="0"/>
              <a:buChar char="•"/>
            </a:pPr>
            <a:endParaRPr lang="es-419" sz="2400" dirty="0">
              <a:solidFill>
                <a:schemeClr val="tx1"/>
              </a:solidFill>
              <a:latin typeface="NimbusRomNo9L-Regu"/>
            </a:endParaRPr>
          </a:p>
          <a:p>
            <a:pPr marL="285750" indent="-285750" algn="just">
              <a:buFont typeface="Arial" panose="020B0604020202020204" pitchFamily="34" charset="0"/>
              <a:buChar char="•"/>
            </a:pPr>
            <a:r>
              <a:rPr lang="en-US" sz="2400" b="0" i="0" u="none" strike="noStrike" baseline="0" dirty="0">
                <a:solidFill>
                  <a:schemeClr val="tx1"/>
                </a:solidFill>
                <a:latin typeface="NimbusRomNo9L-Regu"/>
              </a:rPr>
              <a:t>CIC-MalMem-2022 dataset which employs a pattern and behavior’s volatile memory analysis is able to clearly distinguish between benign and malignant samples.</a:t>
            </a:r>
          </a:p>
          <a:p>
            <a:pPr marL="285750" indent="-285750" algn="just">
              <a:buFont typeface="Arial" panose="020B0604020202020204" pitchFamily="34" charset="0"/>
              <a:buChar char="•"/>
            </a:pPr>
            <a:endParaRPr lang="en-US" sz="2400" dirty="0">
              <a:solidFill>
                <a:schemeClr val="tx1"/>
              </a:solidFill>
              <a:latin typeface="NimbusRomNo9L-Regu"/>
            </a:endParaRPr>
          </a:p>
          <a:p>
            <a:pPr marL="285750" indent="-285750" algn="just">
              <a:buFont typeface="Arial" panose="020B0604020202020204" pitchFamily="34" charset="0"/>
              <a:buChar char="•"/>
            </a:pPr>
            <a:r>
              <a:rPr lang="en-US" sz="2400" dirty="0">
                <a:solidFill>
                  <a:schemeClr val="tx1"/>
                </a:solidFill>
                <a:latin typeface="NimbusRomNo9L-Regu"/>
              </a:rPr>
              <a:t>T</a:t>
            </a:r>
            <a:r>
              <a:rPr lang="en-US" sz="2400" b="0" i="0" u="none" strike="noStrike" baseline="0" dirty="0">
                <a:solidFill>
                  <a:schemeClr val="tx1"/>
                </a:solidFill>
                <a:latin typeface="NimbusRomNo9L-Regu"/>
              </a:rPr>
              <a:t>he dataset information must still be worked in order to achieve better models able to detect and classify malware at runtime in order to be incorporated in Yara rules as well as advanced malware protection solutions.</a:t>
            </a:r>
          </a:p>
          <a:p>
            <a:pPr marL="285750" indent="-285750" algn="just">
              <a:buFont typeface="Arial" panose="020B0604020202020204" pitchFamily="34" charset="0"/>
              <a:buChar char="•"/>
            </a:pPr>
            <a:endParaRPr lang="en-US" sz="2400" dirty="0">
              <a:solidFill>
                <a:schemeClr val="tx1"/>
              </a:solidFill>
              <a:latin typeface="NimbusRomNo9L-Regu"/>
            </a:endParaRPr>
          </a:p>
          <a:p>
            <a:pPr marL="285750" indent="-285750" algn="just">
              <a:buFont typeface="Arial" panose="020B0604020202020204" pitchFamily="34" charset="0"/>
              <a:buChar char="•"/>
            </a:pPr>
            <a:r>
              <a:rPr lang="en-US" sz="2400" b="0" i="0" u="none" strike="noStrike" baseline="0" dirty="0">
                <a:solidFill>
                  <a:schemeClr val="tx1"/>
                </a:solidFill>
                <a:latin typeface="NimbusRomNo9L-Regu"/>
              </a:rPr>
              <a:t>Cic-MalMem-2022 dataset is able to reach industrial thresholds and metrics for Yara rules building.</a:t>
            </a:r>
          </a:p>
          <a:p>
            <a:pPr algn="l"/>
            <a:endParaRPr lang="en-US" sz="1800" dirty="0">
              <a:solidFill>
                <a:schemeClr val="tx1"/>
              </a:solidFill>
              <a:latin typeface="NimbusRomNo9L-Regu"/>
            </a:endParaRPr>
          </a:p>
          <a:p>
            <a:pPr algn="l"/>
            <a:endParaRPr lang="es-419" sz="2000" b="1"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p:sp>
        <p:nvSpPr>
          <p:cNvPr id="2" name="CuadroTexto 1">
            <a:extLst>
              <a:ext uri="{FF2B5EF4-FFF2-40B4-BE49-F238E27FC236}">
                <a16:creationId xmlns:a16="http://schemas.microsoft.com/office/drawing/2014/main" id="{F7F12C5E-9A51-9898-FE51-E4690CF051B6}"/>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21</a:t>
            </a:fld>
            <a:endParaRPr lang="ja-JP" altLang="en-US" dirty="0">
              <a:solidFill>
                <a:schemeClr val="bg1"/>
              </a:solidFill>
            </a:endParaRPr>
          </a:p>
        </p:txBody>
      </p:sp>
    </p:spTree>
    <p:extLst>
      <p:ext uri="{BB962C8B-B14F-4D97-AF65-F5344CB8AC3E}">
        <p14:creationId xmlns:p14="http://schemas.microsoft.com/office/powerpoint/2010/main" val="23104931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en-US" dirty="0"/>
              <a:t>Gracias</a:t>
            </a:r>
          </a:p>
        </p:txBody>
      </p:sp>
      <p:sp>
        <p:nvSpPr>
          <p:cNvPr id="17" name="テキスト プレースホルダー 16"/>
          <p:cNvSpPr>
            <a:spLocks noGrp="1"/>
          </p:cNvSpPr>
          <p:nvPr>
            <p:ph type="body" sz="quarter" idx="13"/>
          </p:nvPr>
        </p:nvSpPr>
        <p:spPr>
          <a:xfrm>
            <a:off x="6590736" y="5804987"/>
            <a:ext cx="4576187" cy="291583"/>
          </a:xfrm>
        </p:spPr>
        <p:txBody>
          <a:bodyPr/>
          <a:lstStyle/>
          <a:p>
            <a:r>
              <a:rPr lang="en-US" dirty="0"/>
              <a:t>david.cevallos03@epn.edu.ec</a:t>
            </a:r>
          </a:p>
        </p:txBody>
      </p:sp>
      <p:pic>
        <p:nvPicPr>
          <p:cNvPr id="3074" name="Picture 2" descr="Escuela Politécnica Nacional - Wikipedia, la enciclopedia libre">
            <a:extLst>
              <a:ext uri="{FF2B5EF4-FFF2-40B4-BE49-F238E27FC236}">
                <a16:creationId xmlns:a16="http://schemas.microsoft.com/office/drawing/2014/main" id="{D7D584C7-42FF-C0F1-C27A-3C09DA8703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4697" y="107674"/>
            <a:ext cx="2026124" cy="202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471854"/>
      </p:ext>
    </p:extLst>
  </p:cSld>
  <p:clrMapOvr>
    <a:masterClrMapping/>
  </p:clrMapOvr>
  <mc:AlternateContent xmlns:mc="http://schemas.openxmlformats.org/markup-compatibility/2006" xmlns:p14="http://schemas.microsoft.com/office/powerpoint/2010/main">
    <mc:Choice Requires="p14">
      <p:transition spd="slow" p14:dur="800" advTm="8386">
        <p14:flythrough/>
      </p:transition>
    </mc:Choice>
    <mc:Fallback xmlns="">
      <p:transition spd="slow" advTm="838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Introduction</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8291785" y="1356355"/>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Privacy</a:t>
            </a:r>
            <a:r>
              <a:rPr lang="es-419" sz="2500" dirty="0">
                <a:solidFill>
                  <a:schemeClr val="tx1"/>
                </a:solidFill>
              </a:rPr>
              <a:t> </a:t>
            </a:r>
            <a:r>
              <a:rPr lang="es-419" sz="2500" dirty="0" err="1">
                <a:solidFill>
                  <a:schemeClr val="tx1"/>
                </a:solidFill>
              </a:rPr>
              <a:t>regulations</a:t>
            </a:r>
            <a:r>
              <a:rPr lang="es-419" sz="2500" dirty="0">
                <a:solidFill>
                  <a:schemeClr val="tx1"/>
                </a:solidFill>
              </a:rPr>
              <a:t> </a:t>
            </a:r>
          </a:p>
          <a:p>
            <a:pPr algn="ctr"/>
            <a:r>
              <a:rPr lang="es-419" sz="2500" dirty="0">
                <a:solidFill>
                  <a:schemeClr val="tx1"/>
                </a:solidFill>
              </a:rPr>
              <a:t>(GDPR, LOPDP, </a:t>
            </a:r>
            <a:r>
              <a:rPr lang="es-419" sz="2500" dirty="0" err="1">
                <a:solidFill>
                  <a:schemeClr val="tx1"/>
                </a:solidFill>
              </a:rPr>
              <a:t>others</a:t>
            </a:r>
            <a:r>
              <a:rPr lang="es-419" sz="2500" dirty="0">
                <a:solidFill>
                  <a:schemeClr val="tx1"/>
                </a:solidFill>
              </a:rPr>
              <a:t>…)</a:t>
            </a:r>
          </a:p>
        </p:txBody>
      </p:sp>
      <p:sp>
        <p:nvSpPr>
          <p:cNvPr id="23" name="Rectángulo 22">
            <a:extLst>
              <a:ext uri="{FF2B5EF4-FFF2-40B4-BE49-F238E27FC236}">
                <a16:creationId xmlns:a16="http://schemas.microsoft.com/office/drawing/2014/main" id="{685EED8D-C4EA-4454-A096-F55CA16EF65F}"/>
              </a:ext>
            </a:extLst>
          </p:cNvPr>
          <p:cNvSpPr/>
          <p:nvPr/>
        </p:nvSpPr>
        <p:spPr>
          <a:xfrm>
            <a:off x="8291785" y="4049502"/>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Digital </a:t>
            </a:r>
            <a:r>
              <a:rPr lang="es-419" sz="2500" dirty="0" err="1">
                <a:solidFill>
                  <a:schemeClr val="tx1"/>
                </a:solidFill>
              </a:rPr>
              <a:t>commerce</a:t>
            </a:r>
            <a:r>
              <a:rPr lang="es-419" sz="2500" dirty="0">
                <a:solidFill>
                  <a:schemeClr val="tx1"/>
                </a:solidFill>
              </a:rPr>
              <a:t> and online </a:t>
            </a:r>
            <a:r>
              <a:rPr lang="es-419" sz="2500" dirty="0" err="1">
                <a:solidFill>
                  <a:schemeClr val="tx1"/>
                </a:solidFill>
              </a:rPr>
              <a:t>services</a:t>
            </a:r>
            <a:endParaRPr lang="es-419" sz="2500" dirty="0">
              <a:solidFill>
                <a:schemeClr val="tx1"/>
              </a:solidFill>
            </a:endParaRPr>
          </a:p>
        </p:txBody>
      </p:sp>
      <p:pic>
        <p:nvPicPr>
          <p:cNvPr id="3" name="Imagen 2">
            <a:extLst>
              <a:ext uri="{FF2B5EF4-FFF2-40B4-BE49-F238E27FC236}">
                <a16:creationId xmlns:a16="http://schemas.microsoft.com/office/drawing/2014/main" id="{A6744340-08B2-557E-6D20-3DFFFECBD116}"/>
              </a:ext>
            </a:extLst>
          </p:cNvPr>
          <p:cNvPicPr>
            <a:picLocks noChangeAspect="1"/>
          </p:cNvPicPr>
          <p:nvPr/>
        </p:nvPicPr>
        <p:blipFill>
          <a:blip r:embed="rId2"/>
          <a:stretch>
            <a:fillRect/>
          </a:stretch>
        </p:blipFill>
        <p:spPr>
          <a:xfrm>
            <a:off x="1638714" y="6374294"/>
            <a:ext cx="4089964" cy="3723861"/>
          </a:xfrm>
          <a:prstGeom prst="rect">
            <a:avLst/>
          </a:prstGeom>
        </p:spPr>
      </p:pic>
      <p:pic>
        <p:nvPicPr>
          <p:cNvPr id="5" name="Imagen 4">
            <a:extLst>
              <a:ext uri="{FF2B5EF4-FFF2-40B4-BE49-F238E27FC236}">
                <a16:creationId xmlns:a16="http://schemas.microsoft.com/office/drawing/2014/main" id="{4693C54F-2BC8-63F5-E07A-D6154D38F334}"/>
              </a:ext>
            </a:extLst>
          </p:cNvPr>
          <p:cNvPicPr>
            <a:picLocks noChangeAspect="1"/>
          </p:cNvPicPr>
          <p:nvPr/>
        </p:nvPicPr>
        <p:blipFill>
          <a:blip r:embed="rId3"/>
          <a:stretch>
            <a:fillRect/>
          </a:stretch>
        </p:blipFill>
        <p:spPr>
          <a:xfrm>
            <a:off x="658068" y="724738"/>
            <a:ext cx="6051257" cy="5509593"/>
          </a:xfrm>
          <a:prstGeom prst="rect">
            <a:avLst/>
          </a:prstGeom>
        </p:spPr>
      </p:pic>
      <p:sp>
        <p:nvSpPr>
          <p:cNvPr id="6" name="Rectángulo 5">
            <a:extLst>
              <a:ext uri="{FF2B5EF4-FFF2-40B4-BE49-F238E27FC236}">
                <a16:creationId xmlns:a16="http://schemas.microsoft.com/office/drawing/2014/main" id="{7AA9D5A2-0D87-F24E-07B1-436F220A8604}"/>
              </a:ext>
            </a:extLst>
          </p:cNvPr>
          <p:cNvSpPr/>
          <p:nvPr/>
        </p:nvSpPr>
        <p:spPr>
          <a:xfrm>
            <a:off x="8291785" y="6758709"/>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E-</a:t>
            </a:r>
            <a:r>
              <a:rPr lang="es-419" sz="2500" dirty="0" err="1">
                <a:solidFill>
                  <a:schemeClr val="tx1"/>
                </a:solidFill>
              </a:rPr>
              <a:t>government</a:t>
            </a:r>
            <a:r>
              <a:rPr lang="es-419" sz="2500" dirty="0">
                <a:solidFill>
                  <a:schemeClr val="tx1"/>
                </a:solidFill>
              </a:rPr>
              <a:t> </a:t>
            </a:r>
          </a:p>
        </p:txBody>
      </p:sp>
      <p:sp>
        <p:nvSpPr>
          <p:cNvPr id="7" name="Rectángulo 6">
            <a:extLst>
              <a:ext uri="{FF2B5EF4-FFF2-40B4-BE49-F238E27FC236}">
                <a16:creationId xmlns:a16="http://schemas.microsoft.com/office/drawing/2014/main" id="{BF778C79-03C0-4716-7239-7779BE9E9C29}"/>
              </a:ext>
            </a:extLst>
          </p:cNvPr>
          <p:cNvSpPr/>
          <p:nvPr/>
        </p:nvSpPr>
        <p:spPr>
          <a:xfrm>
            <a:off x="13175065" y="4109594"/>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E-learning, E-</a:t>
            </a:r>
            <a:r>
              <a:rPr lang="es-419" sz="2500" dirty="0" err="1">
                <a:solidFill>
                  <a:schemeClr val="tx1"/>
                </a:solidFill>
              </a:rPr>
              <a:t>health</a:t>
            </a:r>
            <a:r>
              <a:rPr lang="es-419" sz="2500" dirty="0">
                <a:solidFill>
                  <a:schemeClr val="tx1"/>
                </a:solidFill>
              </a:rPr>
              <a:t>, </a:t>
            </a:r>
            <a:r>
              <a:rPr lang="es-419" sz="2500" dirty="0" err="1">
                <a:solidFill>
                  <a:schemeClr val="tx1"/>
                </a:solidFill>
              </a:rPr>
              <a:t>others</a:t>
            </a:r>
            <a:r>
              <a:rPr lang="es-419" sz="2500" dirty="0">
                <a:solidFill>
                  <a:schemeClr val="tx1"/>
                </a:solidFill>
              </a:rPr>
              <a:t>…</a:t>
            </a:r>
          </a:p>
        </p:txBody>
      </p:sp>
      <p:sp>
        <p:nvSpPr>
          <p:cNvPr id="10" name="CuadroTexto 9">
            <a:extLst>
              <a:ext uri="{FF2B5EF4-FFF2-40B4-BE49-F238E27FC236}">
                <a16:creationId xmlns:a16="http://schemas.microsoft.com/office/drawing/2014/main" id="{E427F173-E37E-EAE4-AE8C-EA256F1E376F}"/>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3</a:t>
            </a:fld>
            <a:endParaRPr lang="ja-JP" altLang="en-US" dirty="0">
              <a:solidFill>
                <a:schemeClr val="bg1"/>
              </a:solidFill>
            </a:endParaRPr>
          </a:p>
        </p:txBody>
      </p:sp>
    </p:spTree>
    <p:extLst>
      <p:ext uri="{BB962C8B-B14F-4D97-AF65-F5344CB8AC3E}">
        <p14:creationId xmlns:p14="http://schemas.microsoft.com/office/powerpoint/2010/main" val="8941356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rot="21420000">
            <a:off x="-609" y="718609"/>
            <a:ext cx="11370531" cy="1232222"/>
          </a:xfrm>
        </p:spPr>
        <p:txBody>
          <a:bodyPr>
            <a:noAutofit/>
          </a:bodyPr>
          <a:lstStyle/>
          <a:p>
            <a:pPr algn="ctr"/>
            <a:r>
              <a:rPr lang="es-419" altLang="ja-JP" sz="4000" dirty="0" err="1">
                <a:latin typeface="Times New Roman" panose="02020603050405020304" pitchFamily="18" charset="0"/>
                <a:cs typeface="Times New Roman" panose="02020603050405020304" pitchFamily="18" charset="0"/>
              </a:rPr>
              <a:t>Privacy</a:t>
            </a:r>
            <a:r>
              <a:rPr lang="es-419" altLang="ja-JP" sz="4000" dirty="0">
                <a:latin typeface="Times New Roman" panose="02020603050405020304" pitchFamily="18" charset="0"/>
                <a:cs typeface="Times New Roman" panose="02020603050405020304" pitchFamily="18" charset="0"/>
              </a:rPr>
              <a:t> Malware</a:t>
            </a:r>
            <a:endParaRPr kumimoji="1" lang="ja-JP" altLang="en-US" sz="4000" dirty="0">
              <a:latin typeface="Times New Roman" panose="02020603050405020304" pitchFamily="18" charset="0"/>
              <a:cs typeface="Times New Roman" panose="02020603050405020304" pitchFamily="18" charset="0"/>
            </a:endParaRPr>
          </a:p>
        </p:txBody>
      </p:sp>
      <p:sp>
        <p:nvSpPr>
          <p:cNvPr id="9" name="テキスト プレースホルダー 8"/>
          <p:cNvSpPr>
            <a:spLocks noGrp="1"/>
          </p:cNvSpPr>
          <p:nvPr>
            <p:ph type="body" sz="quarter" idx="13"/>
          </p:nvPr>
        </p:nvSpPr>
        <p:spPr>
          <a:xfrm>
            <a:off x="851823" y="4729507"/>
            <a:ext cx="5040559" cy="2867649"/>
          </a:xfrm>
        </p:spPr>
        <p:txBody>
          <a:bodyPr/>
          <a:lstStyle/>
          <a:p>
            <a:pPr marL="342900" indent="-342900" algn="just">
              <a:buFont typeface="Arial" panose="020B0604020202020204" pitchFamily="34" charset="0"/>
              <a:buChar char="•"/>
            </a:pPr>
            <a:r>
              <a:rPr lang="es-419" altLang="ja-JP" dirty="0" err="1"/>
              <a:t>Collect</a:t>
            </a:r>
            <a:r>
              <a:rPr lang="es-419" altLang="ja-JP" dirty="0"/>
              <a:t> data </a:t>
            </a:r>
            <a:r>
              <a:rPr lang="es-419" altLang="ja-JP" dirty="0" err="1"/>
              <a:t>throught</a:t>
            </a:r>
            <a:r>
              <a:rPr lang="es-419" altLang="ja-JP" dirty="0"/>
              <a:t> </a:t>
            </a:r>
            <a:r>
              <a:rPr lang="es-419" altLang="ja-JP" dirty="0" err="1"/>
              <a:t>snooping</a:t>
            </a:r>
            <a:r>
              <a:rPr lang="es-419" altLang="ja-JP" dirty="0"/>
              <a:t> and </a:t>
            </a:r>
            <a:r>
              <a:rPr lang="es-419" altLang="ja-JP" dirty="0" err="1"/>
              <a:t>eavesdropping</a:t>
            </a:r>
            <a:r>
              <a:rPr lang="es-419" altLang="ja-JP" dirty="0"/>
              <a:t>.</a:t>
            </a:r>
            <a:endParaRPr kumimoji="1" lang="ja-JP" altLang="en-US" dirty="0"/>
          </a:p>
        </p:txBody>
      </p:sp>
      <p:sp>
        <p:nvSpPr>
          <p:cNvPr id="10" name="テキスト プレースホルダー 9"/>
          <p:cNvSpPr>
            <a:spLocks noGrp="1"/>
          </p:cNvSpPr>
          <p:nvPr>
            <p:ph type="body" sz="quarter" idx="14"/>
          </p:nvPr>
        </p:nvSpPr>
        <p:spPr/>
        <p:txBody>
          <a:bodyPr/>
          <a:lstStyle/>
          <a:p>
            <a:pPr algn="ctr"/>
            <a:r>
              <a:rPr lang="en-US" altLang="ja-JP" sz="3000" dirty="0"/>
              <a:t>Spyware</a:t>
            </a:r>
            <a:endParaRPr kumimoji="1" lang="ja-JP" altLang="en-US" sz="3000" dirty="0"/>
          </a:p>
        </p:txBody>
      </p:sp>
      <p:sp>
        <p:nvSpPr>
          <p:cNvPr id="11" name="テキスト プレースホルダー 10"/>
          <p:cNvSpPr>
            <a:spLocks noGrp="1"/>
          </p:cNvSpPr>
          <p:nvPr>
            <p:ph type="body" sz="quarter" idx="15"/>
          </p:nvPr>
        </p:nvSpPr>
        <p:spPr>
          <a:xfrm>
            <a:off x="6588541" y="4738454"/>
            <a:ext cx="5040559" cy="2353768"/>
          </a:xfrm>
        </p:spPr>
        <p:txBody>
          <a:bodyPr/>
          <a:lstStyle/>
          <a:p>
            <a:pPr marL="342900" indent="-342900" algn="just">
              <a:buFont typeface="Arial" panose="020B0604020202020204" pitchFamily="34" charset="0"/>
              <a:buChar char="•"/>
            </a:pPr>
            <a:r>
              <a:rPr lang="en-US" altLang="ja-JP" dirty="0"/>
              <a:t>Command and control sequences.</a:t>
            </a:r>
          </a:p>
          <a:p>
            <a:pPr marL="342900" indent="-342900" algn="just">
              <a:buFont typeface="Arial" panose="020B0604020202020204" pitchFamily="34" charset="0"/>
              <a:buChar char="•"/>
            </a:pPr>
            <a:r>
              <a:rPr lang="en-US" altLang="ja-JP" dirty="0"/>
              <a:t>Cypher information.</a:t>
            </a:r>
          </a:p>
        </p:txBody>
      </p:sp>
      <p:sp>
        <p:nvSpPr>
          <p:cNvPr id="12" name="テキスト プレースホルダー 11"/>
          <p:cNvSpPr>
            <a:spLocks noGrp="1"/>
          </p:cNvSpPr>
          <p:nvPr>
            <p:ph type="body" sz="quarter" idx="16"/>
          </p:nvPr>
        </p:nvSpPr>
        <p:spPr/>
        <p:txBody>
          <a:bodyPr/>
          <a:lstStyle/>
          <a:p>
            <a:pPr algn="ctr"/>
            <a:r>
              <a:rPr lang="en-US" altLang="ja-JP" dirty="0"/>
              <a:t>Ransomware</a:t>
            </a:r>
            <a:endParaRPr lang="ja-JP" altLang="en-US" dirty="0"/>
          </a:p>
        </p:txBody>
      </p:sp>
      <p:sp>
        <p:nvSpPr>
          <p:cNvPr id="4" name="テキスト プレースホルダー 3"/>
          <p:cNvSpPr>
            <a:spLocks noGrp="1"/>
          </p:cNvSpPr>
          <p:nvPr>
            <p:ph type="body" sz="quarter" idx="17"/>
          </p:nvPr>
        </p:nvSpPr>
        <p:spPr/>
        <p:txBody>
          <a:bodyPr/>
          <a:lstStyle/>
          <a:p>
            <a:pPr marL="342900" indent="-342900" algn="just">
              <a:buFont typeface="Arial" panose="020B0604020202020204" pitchFamily="34" charset="0"/>
              <a:buChar char="•"/>
            </a:pPr>
            <a:r>
              <a:rPr lang="en-US" dirty="0"/>
              <a:t>Resemble being a valid application. </a:t>
            </a:r>
          </a:p>
        </p:txBody>
      </p:sp>
      <p:sp>
        <p:nvSpPr>
          <p:cNvPr id="5" name="テキスト プレースホルダー 4"/>
          <p:cNvSpPr>
            <a:spLocks noGrp="1"/>
          </p:cNvSpPr>
          <p:nvPr>
            <p:ph type="body" sz="quarter" idx="18"/>
          </p:nvPr>
        </p:nvSpPr>
        <p:spPr/>
        <p:txBody>
          <a:bodyPr/>
          <a:lstStyle/>
          <a:p>
            <a:pPr algn="ctr"/>
            <a:r>
              <a:rPr lang="en-US" altLang="ja-JP" dirty="0">
                <a:solidFill>
                  <a:schemeClr val="tx1"/>
                </a:solidFill>
              </a:rPr>
              <a:t>Trojan Horse</a:t>
            </a:r>
            <a:endParaRPr lang="ja-JP" altLang="en-US" dirty="0">
              <a:solidFill>
                <a:schemeClr val="tx1"/>
              </a:solidFill>
            </a:endParaRPr>
          </a:p>
        </p:txBody>
      </p:sp>
      <p:pic>
        <p:nvPicPr>
          <p:cNvPr id="2050" name="Picture 2" descr="Qué es el 'spyware'? | Derecho de la Red">
            <a:extLst>
              <a:ext uri="{FF2B5EF4-FFF2-40B4-BE49-F238E27FC236}">
                <a16:creationId xmlns:a16="http://schemas.microsoft.com/office/drawing/2014/main" id="{F9C17FEB-36C8-98CC-07B7-EC74E31DC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3" y="6029739"/>
            <a:ext cx="4620758" cy="2310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a Trojan horse attack? - Shiksha Online">
            <a:extLst>
              <a:ext uri="{FF2B5EF4-FFF2-40B4-BE49-F238E27FC236}">
                <a16:creationId xmlns:a16="http://schemas.microsoft.com/office/drawing/2014/main" id="{393D2156-10CE-C339-E980-05A0F6FEB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4607" y="5649242"/>
            <a:ext cx="2884349" cy="25692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iberataques de ransomware, amenaza para los sistemas">
            <a:extLst>
              <a:ext uri="{FF2B5EF4-FFF2-40B4-BE49-F238E27FC236}">
                <a16:creationId xmlns:a16="http://schemas.microsoft.com/office/drawing/2014/main" id="{727CDD5E-86DA-2C79-CAF4-8CE69ED7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928" y="6205234"/>
            <a:ext cx="4987532" cy="201326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4532CAB5-656A-95DB-861C-A083A5D3EABA}"/>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4</a:t>
            </a:fld>
            <a:endParaRPr lang="ja-JP" altLang="en-US" dirty="0">
              <a:solidFill>
                <a:schemeClr val="bg1"/>
              </a:solidFill>
            </a:endParaRPr>
          </a:p>
        </p:txBody>
      </p:sp>
    </p:spTree>
    <p:extLst>
      <p:ext uri="{BB962C8B-B14F-4D97-AF65-F5344CB8AC3E}">
        <p14:creationId xmlns:p14="http://schemas.microsoft.com/office/powerpoint/2010/main" val="2767481075"/>
      </p:ext>
    </p:extLst>
  </p:cSld>
  <p:clrMapOvr>
    <a:masterClrMapping/>
  </p:clrMapOvr>
  <mc:AlternateContent xmlns:mc="http://schemas.openxmlformats.org/markup-compatibility/2006" xmlns:p14="http://schemas.microsoft.com/office/powerpoint/2010/main">
    <mc:Choice Requires="p14">
      <p:transition p14:dur="10">
        <p14:flip dir="r"/>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Problem</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632028" y="706997"/>
            <a:ext cx="8339693" cy="1466359"/>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000" dirty="0" err="1">
                <a:solidFill>
                  <a:srgbClr val="FFC000"/>
                </a:solidFill>
              </a:rPr>
              <a:t>Before</a:t>
            </a:r>
            <a:r>
              <a:rPr lang="es-419" sz="3000" dirty="0">
                <a:solidFill>
                  <a:srgbClr val="FFC000"/>
                </a:solidFill>
              </a:rPr>
              <a:t> </a:t>
            </a:r>
            <a:r>
              <a:rPr lang="es-419" sz="3000" dirty="0" err="1">
                <a:solidFill>
                  <a:srgbClr val="FFC000"/>
                </a:solidFill>
              </a:rPr>
              <a:t>runtime</a:t>
            </a:r>
            <a:endParaRPr lang="es-419" sz="3000" dirty="0">
              <a:solidFill>
                <a:srgbClr val="FFC000"/>
              </a:solidFill>
            </a:endParaRPr>
          </a:p>
        </p:txBody>
      </p:sp>
      <p:sp>
        <p:nvSpPr>
          <p:cNvPr id="2" name="Rectángulo 1">
            <a:extLst>
              <a:ext uri="{FF2B5EF4-FFF2-40B4-BE49-F238E27FC236}">
                <a16:creationId xmlns:a16="http://schemas.microsoft.com/office/drawing/2014/main" id="{4453A0B6-3E32-67C8-6BCA-7AF00164885D}"/>
              </a:ext>
            </a:extLst>
          </p:cNvPr>
          <p:cNvSpPr/>
          <p:nvPr/>
        </p:nvSpPr>
        <p:spPr>
          <a:xfrm>
            <a:off x="9314692" y="706997"/>
            <a:ext cx="8339693" cy="1466359"/>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000" dirty="0" err="1">
                <a:solidFill>
                  <a:srgbClr val="FF0000"/>
                </a:solidFill>
              </a:rPr>
              <a:t>Runtime</a:t>
            </a:r>
            <a:endParaRPr lang="es-419" sz="3000" dirty="0">
              <a:solidFill>
                <a:srgbClr val="FF0000"/>
              </a:solidFill>
            </a:endParaRPr>
          </a:p>
        </p:txBody>
      </p:sp>
      <p:sp>
        <p:nvSpPr>
          <p:cNvPr id="4" name="Rectángulo 3">
            <a:extLst>
              <a:ext uri="{FF2B5EF4-FFF2-40B4-BE49-F238E27FC236}">
                <a16:creationId xmlns:a16="http://schemas.microsoft.com/office/drawing/2014/main" id="{9B17EA50-0FC6-15C6-097A-504BEB4EDDC8}"/>
              </a:ext>
            </a:extLst>
          </p:cNvPr>
          <p:cNvSpPr/>
          <p:nvPr/>
        </p:nvSpPr>
        <p:spPr>
          <a:xfrm>
            <a:off x="9314692" y="2361838"/>
            <a:ext cx="8339693" cy="285951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Difficult</a:t>
            </a:r>
            <a:r>
              <a:rPr lang="es-419" sz="2500" dirty="0">
                <a:solidFill>
                  <a:schemeClr val="tx1"/>
                </a:solidFill>
              </a:rPr>
              <a:t> </a:t>
            </a:r>
            <a:r>
              <a:rPr lang="es-419" sz="2500" dirty="0" err="1">
                <a:solidFill>
                  <a:schemeClr val="tx1"/>
                </a:solidFill>
              </a:rPr>
              <a:t>detection</a:t>
            </a:r>
            <a:endParaRPr lang="es-419" sz="2500" dirty="0">
              <a:solidFill>
                <a:schemeClr val="tx1"/>
              </a:solidFill>
            </a:endParaRPr>
          </a:p>
          <a:p>
            <a:pPr algn="ctr"/>
            <a:endParaRPr lang="es-419" sz="2500" dirty="0">
              <a:solidFill>
                <a:schemeClr val="tx1"/>
              </a:solidFill>
            </a:endParaRPr>
          </a:p>
          <a:p>
            <a:pPr algn="ctr"/>
            <a:r>
              <a:rPr lang="es-419" sz="2500" dirty="0" err="1">
                <a:solidFill>
                  <a:schemeClr val="tx1"/>
                </a:solidFill>
              </a:rPr>
              <a:t>Attack</a:t>
            </a:r>
            <a:r>
              <a:rPr lang="es-419" sz="2500" dirty="0">
                <a:solidFill>
                  <a:schemeClr val="tx1"/>
                </a:solidFill>
              </a:rPr>
              <a:t> </a:t>
            </a:r>
            <a:r>
              <a:rPr lang="es-419" sz="2500" dirty="0" err="1">
                <a:solidFill>
                  <a:schemeClr val="tx1"/>
                </a:solidFill>
              </a:rPr>
              <a:t>stopping</a:t>
            </a:r>
            <a:r>
              <a:rPr lang="es-419" sz="2500" dirty="0">
                <a:solidFill>
                  <a:schemeClr val="tx1"/>
                </a:solidFill>
              </a:rPr>
              <a:t> </a:t>
            </a:r>
            <a:r>
              <a:rPr lang="es-419" sz="2500" dirty="0" err="1">
                <a:solidFill>
                  <a:schemeClr val="tx1"/>
                </a:solidFill>
              </a:rPr>
              <a:t>is</a:t>
            </a:r>
            <a:r>
              <a:rPr lang="es-419" sz="2500" dirty="0">
                <a:solidFill>
                  <a:schemeClr val="tx1"/>
                </a:solidFill>
              </a:rPr>
              <a:t> </a:t>
            </a:r>
            <a:r>
              <a:rPr lang="es-419" sz="2500" dirty="0" err="1">
                <a:solidFill>
                  <a:schemeClr val="tx1"/>
                </a:solidFill>
              </a:rPr>
              <a:t>usually</a:t>
            </a:r>
            <a:r>
              <a:rPr lang="es-419" sz="2500" dirty="0">
                <a:solidFill>
                  <a:schemeClr val="tx1"/>
                </a:solidFill>
              </a:rPr>
              <a:t> </a:t>
            </a:r>
            <a:r>
              <a:rPr lang="es-419" sz="2500" dirty="0" err="1">
                <a:solidFill>
                  <a:schemeClr val="tx1"/>
                </a:solidFill>
              </a:rPr>
              <a:t>made</a:t>
            </a:r>
            <a:r>
              <a:rPr lang="es-419" sz="2500" dirty="0">
                <a:solidFill>
                  <a:schemeClr val="tx1"/>
                </a:solidFill>
              </a:rPr>
              <a:t> </a:t>
            </a:r>
            <a:r>
              <a:rPr lang="es-419" sz="2500" dirty="0" err="1">
                <a:solidFill>
                  <a:schemeClr val="tx1"/>
                </a:solidFill>
              </a:rPr>
              <a:t>by</a:t>
            </a:r>
            <a:r>
              <a:rPr lang="es-419" sz="2500" dirty="0">
                <a:solidFill>
                  <a:schemeClr val="tx1"/>
                </a:solidFill>
              </a:rPr>
              <a:t> human </a:t>
            </a:r>
            <a:r>
              <a:rPr lang="es-419" sz="2500" dirty="0" err="1">
                <a:solidFill>
                  <a:schemeClr val="tx1"/>
                </a:solidFill>
              </a:rPr>
              <a:t>intervention</a:t>
            </a:r>
            <a:endParaRPr lang="es-419" sz="2500" dirty="0">
              <a:solidFill>
                <a:schemeClr val="tx1"/>
              </a:solidFill>
            </a:endParaRPr>
          </a:p>
          <a:p>
            <a:pPr algn="ctr"/>
            <a:endParaRPr lang="es-419" sz="2500" dirty="0">
              <a:solidFill>
                <a:schemeClr val="tx1"/>
              </a:solidFill>
            </a:endParaRPr>
          </a:p>
          <a:p>
            <a:pPr algn="ctr"/>
            <a:r>
              <a:rPr lang="es-419" sz="2500" dirty="0" err="1">
                <a:solidFill>
                  <a:schemeClr val="tx1"/>
                </a:solidFill>
              </a:rPr>
              <a:t>Generally</a:t>
            </a:r>
            <a:r>
              <a:rPr lang="es-419" sz="2500" dirty="0">
                <a:solidFill>
                  <a:schemeClr val="tx1"/>
                </a:solidFill>
              </a:rPr>
              <a:t> produce a data </a:t>
            </a:r>
            <a:r>
              <a:rPr lang="es-419" sz="2500" dirty="0" err="1">
                <a:solidFill>
                  <a:schemeClr val="tx1"/>
                </a:solidFill>
              </a:rPr>
              <a:t>leakage</a:t>
            </a:r>
            <a:endParaRPr lang="es-419" sz="2500" dirty="0">
              <a:solidFill>
                <a:schemeClr val="tx1"/>
              </a:solidFill>
            </a:endParaRPr>
          </a:p>
        </p:txBody>
      </p:sp>
      <p:sp>
        <p:nvSpPr>
          <p:cNvPr id="7" name="Rectángulo 6">
            <a:extLst>
              <a:ext uri="{FF2B5EF4-FFF2-40B4-BE49-F238E27FC236}">
                <a16:creationId xmlns:a16="http://schemas.microsoft.com/office/drawing/2014/main" id="{CC114D52-A86C-08DA-0E8F-91BB4D92805C}"/>
              </a:ext>
            </a:extLst>
          </p:cNvPr>
          <p:cNvSpPr/>
          <p:nvPr/>
        </p:nvSpPr>
        <p:spPr>
          <a:xfrm>
            <a:off x="632028" y="2348588"/>
            <a:ext cx="8339693" cy="285951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Existing</a:t>
            </a:r>
            <a:r>
              <a:rPr lang="es-419" sz="2500" dirty="0">
                <a:solidFill>
                  <a:schemeClr val="tx1"/>
                </a:solidFill>
              </a:rPr>
              <a:t> </a:t>
            </a:r>
            <a:r>
              <a:rPr lang="es-419" sz="2500" dirty="0" err="1">
                <a:solidFill>
                  <a:schemeClr val="tx1"/>
                </a:solidFill>
              </a:rPr>
              <a:t>controls</a:t>
            </a:r>
            <a:r>
              <a:rPr lang="es-419" sz="2500" dirty="0">
                <a:solidFill>
                  <a:schemeClr val="tx1"/>
                </a:solidFill>
              </a:rPr>
              <a:t> </a:t>
            </a:r>
            <a:r>
              <a:rPr lang="es-419" sz="2500" dirty="0" err="1">
                <a:solidFill>
                  <a:schemeClr val="tx1"/>
                </a:solidFill>
              </a:rPr>
              <a:t>mitigate</a:t>
            </a:r>
            <a:r>
              <a:rPr lang="es-419" sz="2500" dirty="0">
                <a:solidFill>
                  <a:schemeClr val="tx1"/>
                </a:solidFill>
              </a:rPr>
              <a:t> </a:t>
            </a:r>
            <a:r>
              <a:rPr lang="es-419" sz="2500" dirty="0" err="1">
                <a:solidFill>
                  <a:schemeClr val="tx1"/>
                </a:solidFill>
              </a:rPr>
              <a:t>risks</a:t>
            </a:r>
            <a:endParaRPr lang="es-419" sz="2500" dirty="0">
              <a:solidFill>
                <a:schemeClr val="tx1"/>
              </a:solidFill>
            </a:endParaRPr>
          </a:p>
          <a:p>
            <a:pPr algn="ctr"/>
            <a:endParaRPr lang="es-419" sz="2500" dirty="0">
              <a:solidFill>
                <a:schemeClr val="tx1"/>
              </a:solidFill>
            </a:endParaRPr>
          </a:p>
          <a:p>
            <a:pPr algn="ctr"/>
            <a:r>
              <a:rPr lang="es-419" sz="2500" dirty="0" err="1">
                <a:solidFill>
                  <a:schemeClr val="tx1"/>
                </a:solidFill>
              </a:rPr>
              <a:t>Users</a:t>
            </a:r>
            <a:r>
              <a:rPr lang="es-419" sz="2500" dirty="0">
                <a:solidFill>
                  <a:schemeClr val="tx1"/>
                </a:solidFill>
              </a:rPr>
              <a:t> </a:t>
            </a:r>
            <a:r>
              <a:rPr lang="es-419" sz="2500" dirty="0" err="1">
                <a:solidFill>
                  <a:schemeClr val="tx1"/>
                </a:solidFill>
              </a:rPr>
              <a:t>education</a:t>
            </a:r>
            <a:r>
              <a:rPr lang="es-419" sz="2500" dirty="0">
                <a:solidFill>
                  <a:schemeClr val="tx1"/>
                </a:solidFill>
              </a:rPr>
              <a:t> </a:t>
            </a:r>
            <a:r>
              <a:rPr lang="es-419" sz="2500" dirty="0" err="1">
                <a:solidFill>
                  <a:schemeClr val="tx1"/>
                </a:solidFill>
              </a:rPr>
              <a:t>plays</a:t>
            </a:r>
            <a:r>
              <a:rPr lang="es-419" sz="2500" dirty="0">
                <a:solidFill>
                  <a:schemeClr val="tx1"/>
                </a:solidFill>
              </a:rPr>
              <a:t> a </a:t>
            </a:r>
            <a:r>
              <a:rPr lang="es-419" sz="2500" dirty="0" err="1">
                <a:solidFill>
                  <a:schemeClr val="tx1"/>
                </a:solidFill>
              </a:rPr>
              <a:t>major</a:t>
            </a:r>
            <a:r>
              <a:rPr lang="es-419" sz="2500" dirty="0">
                <a:solidFill>
                  <a:schemeClr val="tx1"/>
                </a:solidFill>
              </a:rPr>
              <a:t> role</a:t>
            </a:r>
          </a:p>
          <a:p>
            <a:pPr algn="ctr"/>
            <a:endParaRPr lang="es-419" sz="2500" dirty="0">
              <a:solidFill>
                <a:schemeClr val="tx1"/>
              </a:solidFill>
            </a:endParaRPr>
          </a:p>
          <a:p>
            <a:pPr algn="ctr"/>
            <a:r>
              <a:rPr lang="es-419" sz="2500" dirty="0">
                <a:solidFill>
                  <a:schemeClr val="tx1"/>
                </a:solidFill>
              </a:rPr>
              <a:t>More </a:t>
            </a:r>
            <a:r>
              <a:rPr lang="es-419" sz="2500" dirty="0" err="1">
                <a:solidFill>
                  <a:schemeClr val="tx1"/>
                </a:solidFill>
              </a:rPr>
              <a:t>effort</a:t>
            </a:r>
            <a:r>
              <a:rPr lang="es-419" sz="2500" dirty="0">
                <a:solidFill>
                  <a:schemeClr val="tx1"/>
                </a:solidFill>
              </a:rPr>
              <a:t> has </a:t>
            </a:r>
            <a:r>
              <a:rPr lang="es-419" sz="2500" dirty="0" err="1">
                <a:solidFill>
                  <a:schemeClr val="tx1"/>
                </a:solidFill>
              </a:rPr>
              <a:t>been</a:t>
            </a:r>
            <a:r>
              <a:rPr lang="es-419" sz="2500" dirty="0">
                <a:solidFill>
                  <a:schemeClr val="tx1"/>
                </a:solidFill>
              </a:rPr>
              <a:t> </a:t>
            </a:r>
            <a:r>
              <a:rPr lang="es-419" sz="2500" dirty="0" err="1">
                <a:solidFill>
                  <a:schemeClr val="tx1"/>
                </a:solidFill>
              </a:rPr>
              <a:t>made</a:t>
            </a:r>
            <a:r>
              <a:rPr lang="es-419" sz="2500" dirty="0">
                <a:solidFill>
                  <a:schemeClr val="tx1"/>
                </a:solidFill>
              </a:rPr>
              <a:t> in </a:t>
            </a:r>
            <a:r>
              <a:rPr lang="es-419" sz="2500" dirty="0" err="1">
                <a:solidFill>
                  <a:schemeClr val="tx1"/>
                </a:solidFill>
              </a:rPr>
              <a:t>this</a:t>
            </a:r>
            <a:r>
              <a:rPr lang="es-419" sz="2500" dirty="0">
                <a:solidFill>
                  <a:schemeClr val="tx1"/>
                </a:solidFill>
              </a:rPr>
              <a:t> </a:t>
            </a:r>
            <a:r>
              <a:rPr lang="es-419" sz="2500" dirty="0" err="1">
                <a:solidFill>
                  <a:schemeClr val="tx1"/>
                </a:solidFill>
              </a:rPr>
              <a:t>stage</a:t>
            </a:r>
            <a:endParaRPr lang="es-419" sz="2500" dirty="0">
              <a:solidFill>
                <a:schemeClr val="tx1"/>
              </a:solidFill>
            </a:endParaRPr>
          </a:p>
          <a:p>
            <a:pPr algn="ctr"/>
            <a:endParaRPr lang="es-419" sz="2500" dirty="0">
              <a:solidFill>
                <a:schemeClr val="tx1"/>
              </a:solidFill>
            </a:endParaRPr>
          </a:p>
        </p:txBody>
      </p:sp>
      <p:sp>
        <p:nvSpPr>
          <p:cNvPr id="10" name="Rectángulo 9">
            <a:extLst>
              <a:ext uri="{FF2B5EF4-FFF2-40B4-BE49-F238E27FC236}">
                <a16:creationId xmlns:a16="http://schemas.microsoft.com/office/drawing/2014/main" id="{F7C1D7D7-6D2C-4A92-7CE8-87961AE301AE}"/>
              </a:ext>
            </a:extLst>
          </p:cNvPr>
          <p:cNvSpPr/>
          <p:nvPr/>
        </p:nvSpPr>
        <p:spPr>
          <a:xfrm>
            <a:off x="3233530" y="5383336"/>
            <a:ext cx="10827027" cy="4903663"/>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500" dirty="0">
              <a:solidFill>
                <a:schemeClr val="tx1"/>
              </a:solidFill>
            </a:endParaRPr>
          </a:p>
        </p:txBody>
      </p:sp>
      <p:sp>
        <p:nvSpPr>
          <p:cNvPr id="5" name="CuadroTexto 4">
            <a:extLst>
              <a:ext uri="{FF2B5EF4-FFF2-40B4-BE49-F238E27FC236}">
                <a16:creationId xmlns:a16="http://schemas.microsoft.com/office/drawing/2014/main" id="{F7B2A29E-0FCD-6782-2292-4573737D0059}"/>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5</a:t>
            </a:fld>
            <a:endParaRPr lang="ja-JP" altLang="en-US" dirty="0">
              <a:solidFill>
                <a:schemeClr val="bg1"/>
              </a:solidFill>
            </a:endParaRPr>
          </a:p>
        </p:txBody>
      </p:sp>
      <p:pic>
        <p:nvPicPr>
          <p:cNvPr id="6" name="Imagen 5">
            <a:extLst>
              <a:ext uri="{FF2B5EF4-FFF2-40B4-BE49-F238E27FC236}">
                <a16:creationId xmlns:a16="http://schemas.microsoft.com/office/drawing/2014/main" id="{3B0A5D54-6243-F47B-BF05-4F78548FD125}"/>
              </a:ext>
            </a:extLst>
          </p:cNvPr>
          <p:cNvPicPr>
            <a:picLocks noChangeAspect="1"/>
          </p:cNvPicPr>
          <p:nvPr/>
        </p:nvPicPr>
        <p:blipFill>
          <a:blip r:embed="rId2"/>
          <a:stretch>
            <a:fillRect/>
          </a:stretch>
        </p:blipFill>
        <p:spPr>
          <a:xfrm>
            <a:off x="4823791" y="5390459"/>
            <a:ext cx="8082766" cy="4801041"/>
          </a:xfrm>
          <a:prstGeom prst="rect">
            <a:avLst/>
          </a:prstGeom>
        </p:spPr>
      </p:pic>
    </p:spTree>
    <p:extLst>
      <p:ext uri="{BB962C8B-B14F-4D97-AF65-F5344CB8AC3E}">
        <p14:creationId xmlns:p14="http://schemas.microsoft.com/office/powerpoint/2010/main" val="32275898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Related</a:t>
            </a:r>
            <a:r>
              <a:rPr lang="es-419" b="1" dirty="0">
                <a:solidFill>
                  <a:schemeClr val="tx1"/>
                </a:solidFill>
              </a:rPr>
              <a:t> </a:t>
            </a:r>
            <a:r>
              <a:rPr lang="es-419" b="1" dirty="0" err="1">
                <a:solidFill>
                  <a:schemeClr val="tx1"/>
                </a:solidFill>
              </a:rPr>
              <a:t>Work</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209203" y="718190"/>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AML </a:t>
            </a:r>
            <a:r>
              <a:rPr lang="es-419" sz="2500" dirty="0" err="1">
                <a:solidFill>
                  <a:schemeClr val="tx1"/>
                </a:solidFill>
              </a:rPr>
              <a:t>with</a:t>
            </a:r>
            <a:r>
              <a:rPr lang="es-419" sz="2500" dirty="0">
                <a:solidFill>
                  <a:schemeClr val="tx1"/>
                </a:solidFill>
              </a:rPr>
              <a:t> LSTM [1]</a:t>
            </a:r>
          </a:p>
        </p:txBody>
      </p:sp>
      <p:sp>
        <p:nvSpPr>
          <p:cNvPr id="2" name="Rectángulo 1">
            <a:extLst>
              <a:ext uri="{FF2B5EF4-FFF2-40B4-BE49-F238E27FC236}">
                <a16:creationId xmlns:a16="http://schemas.microsoft.com/office/drawing/2014/main" id="{0056CC2A-C177-E316-4F2D-8BC4C8122D35}"/>
              </a:ext>
            </a:extLst>
          </p:cNvPr>
          <p:cNvSpPr/>
          <p:nvPr/>
        </p:nvSpPr>
        <p:spPr>
          <a:xfrm>
            <a:off x="8364481" y="3180251"/>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Bidirectional</a:t>
            </a:r>
            <a:r>
              <a:rPr lang="es-419" sz="2500" dirty="0">
                <a:solidFill>
                  <a:schemeClr val="tx1"/>
                </a:solidFill>
              </a:rPr>
              <a:t> Long Short-</a:t>
            </a:r>
            <a:r>
              <a:rPr lang="es-419" sz="2500" dirty="0" err="1">
                <a:solidFill>
                  <a:schemeClr val="tx1"/>
                </a:solidFill>
              </a:rPr>
              <a:t>Term</a:t>
            </a:r>
            <a:endParaRPr lang="es-419" sz="2500" dirty="0">
              <a:solidFill>
                <a:schemeClr val="tx1"/>
              </a:solidFill>
            </a:endParaRPr>
          </a:p>
          <a:p>
            <a:pPr algn="ctr"/>
            <a:r>
              <a:rPr lang="es-419" sz="2500" dirty="0" err="1">
                <a:solidFill>
                  <a:schemeClr val="tx1"/>
                </a:solidFill>
              </a:rPr>
              <a:t>Memory</a:t>
            </a:r>
            <a:r>
              <a:rPr lang="es-419" sz="2500" dirty="0">
                <a:solidFill>
                  <a:schemeClr val="tx1"/>
                </a:solidFill>
              </a:rPr>
              <a:t> NN [5]</a:t>
            </a:r>
          </a:p>
        </p:txBody>
      </p:sp>
      <p:sp>
        <p:nvSpPr>
          <p:cNvPr id="3" name="Rectángulo 2">
            <a:extLst>
              <a:ext uri="{FF2B5EF4-FFF2-40B4-BE49-F238E27FC236}">
                <a16:creationId xmlns:a16="http://schemas.microsoft.com/office/drawing/2014/main" id="{8B481BEB-787C-F80E-B6E2-095BA0D29A22}"/>
              </a:ext>
            </a:extLst>
          </p:cNvPr>
          <p:cNvSpPr/>
          <p:nvPr/>
        </p:nvSpPr>
        <p:spPr>
          <a:xfrm>
            <a:off x="2448820" y="3180251"/>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b="0" i="0" u="none" strike="noStrike" baseline="0" dirty="0" err="1">
                <a:solidFill>
                  <a:schemeClr val="tx1"/>
                </a:solidFill>
                <a:latin typeface="NimbusRomNo9L-Regu"/>
              </a:rPr>
              <a:t>Heterogeneous</a:t>
            </a:r>
            <a:r>
              <a:rPr lang="es-419" sz="2500" b="0" i="0" u="none" strike="noStrike" baseline="0" dirty="0">
                <a:solidFill>
                  <a:schemeClr val="tx1"/>
                </a:solidFill>
                <a:latin typeface="NimbusRomNo9L-Regu"/>
              </a:rPr>
              <a:t> Deep Neuronal Network [4]</a:t>
            </a:r>
            <a:endParaRPr lang="es-419" sz="2500" dirty="0">
              <a:solidFill>
                <a:schemeClr val="tx1"/>
              </a:solidFill>
            </a:endParaRPr>
          </a:p>
        </p:txBody>
      </p:sp>
      <p:sp>
        <p:nvSpPr>
          <p:cNvPr id="4" name="Rectángulo 3">
            <a:extLst>
              <a:ext uri="{FF2B5EF4-FFF2-40B4-BE49-F238E27FC236}">
                <a16:creationId xmlns:a16="http://schemas.microsoft.com/office/drawing/2014/main" id="{9FE5240F-09E6-7D5F-3945-04B4FE920B8C}"/>
              </a:ext>
            </a:extLst>
          </p:cNvPr>
          <p:cNvSpPr/>
          <p:nvPr/>
        </p:nvSpPr>
        <p:spPr>
          <a:xfrm>
            <a:off x="11854993" y="718190"/>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Self</a:t>
            </a:r>
            <a:r>
              <a:rPr lang="es-419" sz="2500" dirty="0">
                <a:solidFill>
                  <a:schemeClr val="tx1"/>
                </a:solidFill>
              </a:rPr>
              <a:t> </a:t>
            </a:r>
            <a:r>
              <a:rPr lang="es-419" sz="2500" dirty="0" err="1">
                <a:solidFill>
                  <a:schemeClr val="tx1"/>
                </a:solidFill>
              </a:rPr>
              <a:t>learning</a:t>
            </a:r>
            <a:r>
              <a:rPr lang="es-419" sz="2500" dirty="0">
                <a:solidFill>
                  <a:schemeClr val="tx1"/>
                </a:solidFill>
              </a:rPr>
              <a:t> DNN [3]</a:t>
            </a:r>
          </a:p>
        </p:txBody>
      </p:sp>
      <p:sp>
        <p:nvSpPr>
          <p:cNvPr id="5" name="Rectángulo 4">
            <a:extLst>
              <a:ext uri="{FF2B5EF4-FFF2-40B4-BE49-F238E27FC236}">
                <a16:creationId xmlns:a16="http://schemas.microsoft.com/office/drawing/2014/main" id="{1DF9F510-B910-F358-DA89-750A44B0DAF5}"/>
              </a:ext>
            </a:extLst>
          </p:cNvPr>
          <p:cNvSpPr/>
          <p:nvPr/>
        </p:nvSpPr>
        <p:spPr>
          <a:xfrm>
            <a:off x="6045350" y="718190"/>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Chip </a:t>
            </a:r>
            <a:r>
              <a:rPr lang="es-419" sz="2500" dirty="0" err="1">
                <a:solidFill>
                  <a:schemeClr val="tx1"/>
                </a:solidFill>
              </a:rPr>
              <a:t>multiprocessors</a:t>
            </a:r>
            <a:r>
              <a:rPr lang="es-419" sz="2500" dirty="0">
                <a:solidFill>
                  <a:schemeClr val="tx1"/>
                </a:solidFill>
              </a:rPr>
              <a:t> [2]</a:t>
            </a:r>
          </a:p>
        </p:txBody>
      </p:sp>
      <p:sp>
        <p:nvSpPr>
          <p:cNvPr id="6" name="Rectángulo 5">
            <a:extLst>
              <a:ext uri="{FF2B5EF4-FFF2-40B4-BE49-F238E27FC236}">
                <a16:creationId xmlns:a16="http://schemas.microsoft.com/office/drawing/2014/main" id="{2C972F15-4966-8012-07BA-0CD9E2346017}"/>
              </a:ext>
            </a:extLst>
          </p:cNvPr>
          <p:cNvSpPr/>
          <p:nvPr/>
        </p:nvSpPr>
        <p:spPr>
          <a:xfrm>
            <a:off x="13538019" y="3180251"/>
            <a:ext cx="4453280" cy="2264700"/>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err="1">
                <a:solidFill>
                  <a:schemeClr val="tx1"/>
                </a:solidFill>
              </a:rPr>
              <a:t>Parallel</a:t>
            </a:r>
            <a:r>
              <a:rPr lang="es-419" sz="2500" dirty="0">
                <a:solidFill>
                  <a:schemeClr val="tx1"/>
                </a:solidFill>
              </a:rPr>
              <a:t> Computing [6]</a:t>
            </a:r>
          </a:p>
        </p:txBody>
      </p:sp>
      <p:sp>
        <p:nvSpPr>
          <p:cNvPr id="7" name="Rectángulo 6">
            <a:extLst>
              <a:ext uri="{FF2B5EF4-FFF2-40B4-BE49-F238E27FC236}">
                <a16:creationId xmlns:a16="http://schemas.microsoft.com/office/drawing/2014/main" id="{86CB3A18-62BA-A79E-2324-509A9FBCE571}"/>
              </a:ext>
            </a:extLst>
          </p:cNvPr>
          <p:cNvSpPr/>
          <p:nvPr/>
        </p:nvSpPr>
        <p:spPr>
          <a:xfrm>
            <a:off x="209202" y="5631119"/>
            <a:ext cx="17868005"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2000" b="1" dirty="0" err="1">
                <a:solidFill>
                  <a:srgbClr val="00B050"/>
                </a:solidFill>
              </a:rPr>
              <a:t>Refereces</a:t>
            </a:r>
            <a:endParaRPr lang="es-419" sz="2000" b="1" dirty="0">
              <a:solidFill>
                <a:srgbClr val="00B050"/>
              </a:solidFill>
            </a:endParaRPr>
          </a:p>
        </p:txBody>
      </p:sp>
      <p:pic>
        <p:nvPicPr>
          <p:cNvPr id="8" name="Imagen 7">
            <a:extLst>
              <a:ext uri="{FF2B5EF4-FFF2-40B4-BE49-F238E27FC236}">
                <a16:creationId xmlns:a16="http://schemas.microsoft.com/office/drawing/2014/main" id="{43517A08-B712-70F2-F397-6E1B9DC01994}"/>
              </a:ext>
            </a:extLst>
          </p:cNvPr>
          <p:cNvPicPr>
            <a:picLocks noChangeAspect="1"/>
          </p:cNvPicPr>
          <p:nvPr/>
        </p:nvPicPr>
        <p:blipFill>
          <a:blip r:embed="rId2"/>
          <a:stretch>
            <a:fillRect/>
          </a:stretch>
        </p:blipFill>
        <p:spPr>
          <a:xfrm>
            <a:off x="209203" y="6349309"/>
            <a:ext cx="17868006" cy="3497912"/>
          </a:xfrm>
          <a:prstGeom prst="rect">
            <a:avLst/>
          </a:prstGeom>
        </p:spPr>
      </p:pic>
      <p:sp>
        <p:nvSpPr>
          <p:cNvPr id="9" name="CuadroTexto 8">
            <a:extLst>
              <a:ext uri="{FF2B5EF4-FFF2-40B4-BE49-F238E27FC236}">
                <a16:creationId xmlns:a16="http://schemas.microsoft.com/office/drawing/2014/main" id="{CBAF0F38-B8E4-A6A3-7C46-171EFF1E5E11}"/>
              </a:ext>
            </a:extLst>
          </p:cNvPr>
          <p:cNvSpPr txBox="1"/>
          <p:nvPr/>
        </p:nvSpPr>
        <p:spPr>
          <a:xfrm>
            <a:off x="16973722" y="9262446"/>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6</a:t>
            </a:fld>
            <a:endParaRPr lang="ja-JP" altLang="en-US" dirty="0">
              <a:solidFill>
                <a:schemeClr val="bg1"/>
              </a:solidFill>
            </a:endParaRPr>
          </a:p>
        </p:txBody>
      </p:sp>
      <p:sp>
        <p:nvSpPr>
          <p:cNvPr id="10" name="CuadroTexto 9">
            <a:extLst>
              <a:ext uri="{FF2B5EF4-FFF2-40B4-BE49-F238E27FC236}">
                <a16:creationId xmlns:a16="http://schemas.microsoft.com/office/drawing/2014/main" id="{FD10DAF9-B3A3-8475-2E2A-B8726E112D6B}"/>
              </a:ext>
            </a:extLst>
          </p:cNvPr>
          <p:cNvSpPr txBox="1"/>
          <p:nvPr/>
        </p:nvSpPr>
        <p:spPr>
          <a:xfrm>
            <a:off x="604447" y="6569686"/>
            <a:ext cx="15703826" cy="3046988"/>
          </a:xfrm>
          <a:prstGeom prst="rect">
            <a:avLst/>
          </a:prstGeom>
          <a:noFill/>
        </p:spPr>
        <p:txBody>
          <a:bodyPr wrap="square" rtlCol="0">
            <a:spAutoFit/>
          </a:bodyPr>
          <a:lstStyle/>
          <a:p>
            <a:pPr algn="just"/>
            <a:r>
              <a:rPr lang="es-419" sz="1600" b="1" dirty="0">
                <a:solidFill>
                  <a:schemeClr val="bg1"/>
                </a:solidFill>
              </a:rPr>
              <a:t>[1] </a:t>
            </a:r>
            <a:r>
              <a:rPr lang="en-US" sz="1600" dirty="0">
                <a:solidFill>
                  <a:schemeClr val="bg1"/>
                </a:solidFill>
              </a:rPr>
              <a:t>I. Yilmaz, A. Siraj, and D. </a:t>
            </a:r>
            <a:r>
              <a:rPr lang="en-US" sz="1600" dirty="0" err="1">
                <a:solidFill>
                  <a:schemeClr val="bg1"/>
                </a:solidFill>
              </a:rPr>
              <a:t>Ulybyshev</a:t>
            </a:r>
            <a:r>
              <a:rPr lang="en-US" sz="1600" dirty="0">
                <a:solidFill>
                  <a:schemeClr val="bg1"/>
                </a:solidFill>
              </a:rPr>
              <a:t>, “Improving DGA-Based malicious domain classifiers for malware defense with adversarial machine learning,” 4th IEEE Conference on Information and Communication Technology, CICT 2020, 2020</a:t>
            </a:r>
            <a:endParaRPr lang="es-419" sz="1600" dirty="0">
              <a:solidFill>
                <a:schemeClr val="bg1"/>
              </a:solidFill>
            </a:endParaRPr>
          </a:p>
          <a:p>
            <a:pPr algn="just"/>
            <a:r>
              <a:rPr lang="es-419" sz="1600" b="1" dirty="0">
                <a:solidFill>
                  <a:schemeClr val="bg1"/>
                </a:solidFill>
              </a:rPr>
              <a:t>[2] </a:t>
            </a:r>
            <a:r>
              <a:rPr lang="es-419" sz="1600" dirty="0">
                <a:solidFill>
                  <a:schemeClr val="bg1"/>
                </a:solidFill>
              </a:rPr>
              <a:t>B. Kumar, S. Thakur, K. </a:t>
            </a:r>
            <a:r>
              <a:rPr lang="es-419" sz="1600" dirty="0" err="1">
                <a:solidFill>
                  <a:schemeClr val="bg1"/>
                </a:solidFill>
              </a:rPr>
              <a:t>Basu</a:t>
            </a:r>
            <a:r>
              <a:rPr lang="es-419" sz="1600" dirty="0">
                <a:solidFill>
                  <a:schemeClr val="bg1"/>
                </a:solidFill>
              </a:rPr>
              <a:t>, M. </a:t>
            </a:r>
            <a:r>
              <a:rPr lang="es-419" sz="1600" dirty="0" err="1">
                <a:solidFill>
                  <a:schemeClr val="bg1"/>
                </a:solidFill>
              </a:rPr>
              <a:t>Fujita</a:t>
            </a:r>
            <a:r>
              <a:rPr lang="es-419" sz="1600" dirty="0">
                <a:solidFill>
                  <a:schemeClr val="bg1"/>
                </a:solidFill>
              </a:rPr>
              <a:t>, and V. Singh, “A </a:t>
            </a:r>
            <a:r>
              <a:rPr lang="es-419" sz="1600" dirty="0" err="1">
                <a:solidFill>
                  <a:schemeClr val="bg1"/>
                </a:solidFill>
              </a:rPr>
              <a:t>low</a:t>
            </a:r>
            <a:r>
              <a:rPr lang="es-419" sz="1600" dirty="0">
                <a:solidFill>
                  <a:schemeClr val="bg1"/>
                </a:solidFill>
              </a:rPr>
              <a:t> </a:t>
            </a:r>
            <a:r>
              <a:rPr lang="es-419" sz="1600" dirty="0" err="1">
                <a:solidFill>
                  <a:schemeClr val="bg1"/>
                </a:solidFill>
              </a:rPr>
              <a:t>overhead</a:t>
            </a:r>
            <a:r>
              <a:rPr lang="es-419" sz="1600" dirty="0">
                <a:solidFill>
                  <a:schemeClr val="bg1"/>
                </a:solidFill>
              </a:rPr>
              <a:t> </a:t>
            </a:r>
            <a:r>
              <a:rPr lang="es-419" sz="1600" dirty="0" err="1">
                <a:solidFill>
                  <a:schemeClr val="bg1"/>
                </a:solidFill>
              </a:rPr>
              <a:t>methodology</a:t>
            </a:r>
            <a:r>
              <a:rPr lang="es-419" sz="1600" dirty="0">
                <a:solidFill>
                  <a:schemeClr val="bg1"/>
                </a:solidFill>
              </a:rPr>
              <a:t> </a:t>
            </a:r>
            <a:r>
              <a:rPr lang="es-419" sz="1600" dirty="0" err="1">
                <a:solidFill>
                  <a:schemeClr val="bg1"/>
                </a:solidFill>
              </a:rPr>
              <a:t>for</a:t>
            </a:r>
            <a:r>
              <a:rPr lang="es-419" sz="1600" dirty="0">
                <a:solidFill>
                  <a:schemeClr val="bg1"/>
                </a:solidFill>
              </a:rPr>
              <a:t> </a:t>
            </a:r>
            <a:r>
              <a:rPr lang="es-419" sz="1600" dirty="0" err="1">
                <a:solidFill>
                  <a:schemeClr val="bg1"/>
                </a:solidFill>
              </a:rPr>
              <a:t>validating</a:t>
            </a:r>
            <a:r>
              <a:rPr lang="es-419" sz="1600" dirty="0">
                <a:solidFill>
                  <a:schemeClr val="bg1"/>
                </a:solidFill>
              </a:rPr>
              <a:t> </a:t>
            </a:r>
            <a:r>
              <a:rPr lang="es-419" sz="1600" dirty="0" err="1">
                <a:solidFill>
                  <a:schemeClr val="bg1"/>
                </a:solidFill>
              </a:rPr>
              <a:t>memory</a:t>
            </a:r>
            <a:r>
              <a:rPr lang="es-419" sz="1600" dirty="0">
                <a:solidFill>
                  <a:schemeClr val="bg1"/>
                </a:solidFill>
              </a:rPr>
              <a:t> </a:t>
            </a:r>
            <a:r>
              <a:rPr lang="es-419" sz="1600" dirty="0" err="1">
                <a:solidFill>
                  <a:schemeClr val="bg1"/>
                </a:solidFill>
              </a:rPr>
              <a:t>consistency</a:t>
            </a:r>
            <a:r>
              <a:rPr lang="es-419" sz="1600" dirty="0">
                <a:solidFill>
                  <a:schemeClr val="bg1"/>
                </a:solidFill>
              </a:rPr>
              <a:t> </a:t>
            </a:r>
            <a:r>
              <a:rPr lang="es-419" sz="1600" dirty="0" err="1">
                <a:solidFill>
                  <a:schemeClr val="bg1"/>
                </a:solidFill>
              </a:rPr>
              <a:t>models</a:t>
            </a:r>
            <a:r>
              <a:rPr lang="es-419" sz="1600" dirty="0">
                <a:solidFill>
                  <a:schemeClr val="bg1"/>
                </a:solidFill>
              </a:rPr>
              <a:t> in chip </a:t>
            </a:r>
            <a:r>
              <a:rPr lang="es-419" sz="1600" dirty="0" err="1">
                <a:solidFill>
                  <a:schemeClr val="bg1"/>
                </a:solidFill>
              </a:rPr>
              <a:t>multiprocessors</a:t>
            </a:r>
            <a:r>
              <a:rPr lang="es-419" sz="1600" dirty="0">
                <a:solidFill>
                  <a:schemeClr val="bg1"/>
                </a:solidFill>
              </a:rPr>
              <a:t>,” </a:t>
            </a:r>
            <a:r>
              <a:rPr lang="es-419" sz="1600" dirty="0" err="1">
                <a:solidFill>
                  <a:schemeClr val="bg1"/>
                </a:solidFill>
              </a:rPr>
              <a:t>Proceedings</a:t>
            </a:r>
            <a:r>
              <a:rPr lang="es-419" sz="1600" dirty="0">
                <a:solidFill>
                  <a:schemeClr val="bg1"/>
                </a:solidFill>
              </a:rPr>
              <a:t> - 33rd International </a:t>
            </a:r>
            <a:r>
              <a:rPr lang="es-419" sz="1600" dirty="0" err="1">
                <a:solidFill>
                  <a:schemeClr val="bg1"/>
                </a:solidFill>
              </a:rPr>
              <a:t>Conference</a:t>
            </a:r>
            <a:r>
              <a:rPr lang="es-419" sz="1600" dirty="0">
                <a:solidFill>
                  <a:schemeClr val="bg1"/>
                </a:solidFill>
              </a:rPr>
              <a:t> </a:t>
            </a:r>
            <a:r>
              <a:rPr lang="es-419" sz="1600" dirty="0" err="1">
                <a:solidFill>
                  <a:schemeClr val="bg1"/>
                </a:solidFill>
              </a:rPr>
              <a:t>on</a:t>
            </a:r>
            <a:r>
              <a:rPr lang="es-419" sz="1600" dirty="0">
                <a:solidFill>
                  <a:schemeClr val="bg1"/>
                </a:solidFill>
              </a:rPr>
              <a:t> VLSI </a:t>
            </a:r>
            <a:r>
              <a:rPr lang="es-419" sz="1600" dirty="0" err="1">
                <a:solidFill>
                  <a:schemeClr val="bg1"/>
                </a:solidFill>
              </a:rPr>
              <a:t>Design</a:t>
            </a:r>
            <a:r>
              <a:rPr lang="es-419" sz="1600" dirty="0">
                <a:solidFill>
                  <a:schemeClr val="bg1"/>
                </a:solidFill>
              </a:rPr>
              <a:t>, VLSID 2020 - </a:t>
            </a:r>
            <a:r>
              <a:rPr lang="es-419" sz="1600" dirty="0" err="1">
                <a:solidFill>
                  <a:schemeClr val="bg1"/>
                </a:solidFill>
              </a:rPr>
              <a:t>Held</a:t>
            </a:r>
            <a:r>
              <a:rPr lang="es-419" sz="1600" dirty="0">
                <a:solidFill>
                  <a:schemeClr val="bg1"/>
                </a:solidFill>
              </a:rPr>
              <a:t> </a:t>
            </a:r>
            <a:r>
              <a:rPr lang="es-419" sz="1600" dirty="0" err="1">
                <a:solidFill>
                  <a:schemeClr val="bg1"/>
                </a:solidFill>
              </a:rPr>
              <a:t>concurrently</a:t>
            </a:r>
            <a:r>
              <a:rPr lang="es-419" sz="1600" dirty="0">
                <a:solidFill>
                  <a:schemeClr val="bg1"/>
                </a:solidFill>
              </a:rPr>
              <a:t> </a:t>
            </a:r>
            <a:r>
              <a:rPr lang="es-419" sz="1600" dirty="0" err="1">
                <a:solidFill>
                  <a:schemeClr val="bg1"/>
                </a:solidFill>
              </a:rPr>
              <a:t>with</a:t>
            </a:r>
            <a:r>
              <a:rPr lang="es-419" sz="1600" dirty="0">
                <a:solidFill>
                  <a:schemeClr val="bg1"/>
                </a:solidFill>
              </a:rPr>
              <a:t> 19th International </a:t>
            </a:r>
            <a:r>
              <a:rPr lang="es-419" sz="1600" dirty="0" err="1">
                <a:solidFill>
                  <a:schemeClr val="bg1"/>
                </a:solidFill>
              </a:rPr>
              <a:t>Conference</a:t>
            </a:r>
            <a:r>
              <a:rPr lang="es-419" sz="1600" dirty="0">
                <a:solidFill>
                  <a:schemeClr val="bg1"/>
                </a:solidFill>
              </a:rPr>
              <a:t> </a:t>
            </a:r>
            <a:r>
              <a:rPr lang="es-419" sz="1600" dirty="0" err="1">
                <a:solidFill>
                  <a:schemeClr val="bg1"/>
                </a:solidFill>
              </a:rPr>
              <a:t>on</a:t>
            </a:r>
            <a:r>
              <a:rPr lang="es-419" sz="1600" dirty="0">
                <a:solidFill>
                  <a:schemeClr val="bg1"/>
                </a:solidFill>
              </a:rPr>
              <a:t> </a:t>
            </a:r>
            <a:r>
              <a:rPr lang="es-419" sz="1600" dirty="0" err="1">
                <a:solidFill>
                  <a:schemeClr val="bg1"/>
                </a:solidFill>
              </a:rPr>
              <a:t>Embedded</a:t>
            </a:r>
            <a:r>
              <a:rPr lang="es-419" sz="1600" dirty="0">
                <a:solidFill>
                  <a:schemeClr val="bg1"/>
                </a:solidFill>
              </a:rPr>
              <a:t> </a:t>
            </a:r>
            <a:r>
              <a:rPr lang="es-419" sz="1600" dirty="0" err="1">
                <a:solidFill>
                  <a:schemeClr val="bg1"/>
                </a:solidFill>
              </a:rPr>
              <a:t>Systems</a:t>
            </a:r>
            <a:r>
              <a:rPr lang="es-419" sz="1600" dirty="0">
                <a:solidFill>
                  <a:schemeClr val="bg1"/>
                </a:solidFill>
              </a:rPr>
              <a:t>, pp. 101–106, 2020</a:t>
            </a:r>
          </a:p>
          <a:p>
            <a:pPr algn="just"/>
            <a:r>
              <a:rPr lang="es-419" sz="1600" b="1" dirty="0">
                <a:solidFill>
                  <a:schemeClr val="bg1"/>
                </a:solidFill>
              </a:rPr>
              <a:t>[3] </a:t>
            </a:r>
            <a:r>
              <a:rPr lang="en-US" sz="1600" dirty="0">
                <a:solidFill>
                  <a:schemeClr val="bg1"/>
                </a:solidFill>
              </a:rPr>
              <a:t>J. Yang and Y. Guo, “AEFETA: Encrypted traffic classification framework based on self-learning of feature,” 2021 IEEE 6th International Conference on Intelligent Computing and Signal Processing, ICSP 2021, no. </a:t>
            </a:r>
            <a:r>
              <a:rPr lang="en-US" sz="1600" dirty="0" err="1">
                <a:solidFill>
                  <a:schemeClr val="bg1"/>
                </a:solidFill>
              </a:rPr>
              <a:t>Icsp</a:t>
            </a:r>
            <a:r>
              <a:rPr lang="en-US" sz="1600" dirty="0">
                <a:solidFill>
                  <a:schemeClr val="bg1"/>
                </a:solidFill>
              </a:rPr>
              <a:t>, pp. 876–880, 2021.</a:t>
            </a:r>
            <a:endParaRPr lang="es-419" sz="1600" dirty="0">
              <a:solidFill>
                <a:schemeClr val="bg1"/>
              </a:solidFill>
            </a:endParaRPr>
          </a:p>
          <a:p>
            <a:pPr algn="just"/>
            <a:r>
              <a:rPr lang="es-419" sz="1600" b="1" dirty="0">
                <a:solidFill>
                  <a:schemeClr val="bg1"/>
                </a:solidFill>
              </a:rPr>
              <a:t>[4] </a:t>
            </a:r>
            <a:r>
              <a:rPr lang="es-419" sz="1600" dirty="0">
                <a:solidFill>
                  <a:schemeClr val="bg1"/>
                </a:solidFill>
              </a:rPr>
              <a:t>L. Yang, G. Liu, Y. </a:t>
            </a:r>
            <a:r>
              <a:rPr lang="es-419" sz="1600" dirty="0" err="1">
                <a:solidFill>
                  <a:schemeClr val="bg1"/>
                </a:solidFill>
              </a:rPr>
              <a:t>Dai</a:t>
            </a:r>
            <a:r>
              <a:rPr lang="es-419" sz="1600" dirty="0">
                <a:solidFill>
                  <a:schemeClr val="bg1"/>
                </a:solidFill>
              </a:rPr>
              <a:t>, J. Wang, and J. </a:t>
            </a:r>
            <a:r>
              <a:rPr lang="es-419" sz="1600" dirty="0" err="1">
                <a:solidFill>
                  <a:schemeClr val="bg1"/>
                </a:solidFill>
              </a:rPr>
              <a:t>Zhai</a:t>
            </a:r>
            <a:r>
              <a:rPr lang="es-419" sz="1600" dirty="0">
                <a:solidFill>
                  <a:schemeClr val="bg1"/>
                </a:solidFill>
              </a:rPr>
              <a:t>, “</a:t>
            </a:r>
            <a:r>
              <a:rPr lang="es-419" sz="1600" dirty="0" err="1">
                <a:solidFill>
                  <a:schemeClr val="bg1"/>
                </a:solidFill>
              </a:rPr>
              <a:t>Detecting</a:t>
            </a:r>
            <a:r>
              <a:rPr lang="es-419" sz="1600" dirty="0">
                <a:solidFill>
                  <a:schemeClr val="bg1"/>
                </a:solidFill>
              </a:rPr>
              <a:t> </a:t>
            </a:r>
            <a:r>
              <a:rPr lang="es-419" sz="1600" dirty="0" err="1">
                <a:solidFill>
                  <a:schemeClr val="bg1"/>
                </a:solidFill>
              </a:rPr>
              <a:t>stealthy</a:t>
            </a:r>
            <a:r>
              <a:rPr lang="es-419" sz="1600" dirty="0">
                <a:solidFill>
                  <a:schemeClr val="bg1"/>
                </a:solidFill>
              </a:rPr>
              <a:t> </a:t>
            </a:r>
            <a:r>
              <a:rPr lang="es-419" sz="1600" dirty="0" err="1">
                <a:solidFill>
                  <a:schemeClr val="bg1"/>
                </a:solidFill>
              </a:rPr>
              <a:t>domain</a:t>
            </a:r>
            <a:r>
              <a:rPr lang="es-419" sz="1600" dirty="0">
                <a:solidFill>
                  <a:schemeClr val="bg1"/>
                </a:solidFill>
              </a:rPr>
              <a:t> </a:t>
            </a:r>
            <a:r>
              <a:rPr lang="es-419" sz="1600" dirty="0" err="1">
                <a:solidFill>
                  <a:schemeClr val="bg1"/>
                </a:solidFill>
              </a:rPr>
              <a:t>generation</a:t>
            </a:r>
            <a:r>
              <a:rPr lang="es-419" sz="1600" dirty="0">
                <a:solidFill>
                  <a:schemeClr val="bg1"/>
                </a:solidFill>
              </a:rPr>
              <a:t> </a:t>
            </a:r>
            <a:r>
              <a:rPr lang="es-419" sz="1600" dirty="0" err="1">
                <a:solidFill>
                  <a:schemeClr val="bg1"/>
                </a:solidFill>
              </a:rPr>
              <a:t>algorithms</a:t>
            </a:r>
            <a:r>
              <a:rPr lang="es-419" sz="1600" dirty="0">
                <a:solidFill>
                  <a:schemeClr val="bg1"/>
                </a:solidFill>
              </a:rPr>
              <a:t> </a:t>
            </a:r>
            <a:r>
              <a:rPr lang="es-419" sz="1600" dirty="0" err="1">
                <a:solidFill>
                  <a:schemeClr val="bg1"/>
                </a:solidFill>
              </a:rPr>
              <a:t>using</a:t>
            </a:r>
            <a:r>
              <a:rPr lang="es-419" sz="1600" dirty="0">
                <a:solidFill>
                  <a:schemeClr val="bg1"/>
                </a:solidFill>
              </a:rPr>
              <a:t> </a:t>
            </a:r>
            <a:r>
              <a:rPr lang="es-419" sz="1600" dirty="0" err="1">
                <a:solidFill>
                  <a:schemeClr val="bg1"/>
                </a:solidFill>
              </a:rPr>
              <a:t>heterogeneous</a:t>
            </a:r>
            <a:r>
              <a:rPr lang="es-419" sz="1600" dirty="0">
                <a:solidFill>
                  <a:schemeClr val="bg1"/>
                </a:solidFill>
              </a:rPr>
              <a:t> </a:t>
            </a:r>
            <a:r>
              <a:rPr lang="es-419" sz="1600" dirty="0" err="1">
                <a:solidFill>
                  <a:schemeClr val="bg1"/>
                </a:solidFill>
              </a:rPr>
              <a:t>deep</a:t>
            </a:r>
            <a:r>
              <a:rPr lang="es-419" sz="1600" dirty="0">
                <a:solidFill>
                  <a:schemeClr val="bg1"/>
                </a:solidFill>
              </a:rPr>
              <a:t> neural </a:t>
            </a:r>
            <a:r>
              <a:rPr lang="es-419" sz="1600" dirty="0" err="1">
                <a:solidFill>
                  <a:schemeClr val="bg1"/>
                </a:solidFill>
              </a:rPr>
              <a:t>network</a:t>
            </a:r>
            <a:r>
              <a:rPr lang="es-419" sz="1600" dirty="0">
                <a:solidFill>
                  <a:schemeClr val="bg1"/>
                </a:solidFill>
              </a:rPr>
              <a:t> </a:t>
            </a:r>
            <a:r>
              <a:rPr lang="es-419" sz="1600" dirty="0" err="1">
                <a:solidFill>
                  <a:schemeClr val="bg1"/>
                </a:solidFill>
              </a:rPr>
              <a:t>framework</a:t>
            </a:r>
            <a:r>
              <a:rPr lang="es-419" sz="1600" dirty="0">
                <a:solidFill>
                  <a:schemeClr val="bg1"/>
                </a:solidFill>
              </a:rPr>
              <a:t>,” IEEE Access, vol. 8, pp. 82 876–82 889, 2020.</a:t>
            </a:r>
          </a:p>
          <a:p>
            <a:pPr algn="just"/>
            <a:r>
              <a:rPr lang="es-419" sz="1600" b="1" dirty="0">
                <a:solidFill>
                  <a:schemeClr val="bg1"/>
                </a:solidFill>
              </a:rPr>
              <a:t>[5] </a:t>
            </a:r>
            <a:r>
              <a:rPr lang="es-419" sz="1600" dirty="0" err="1">
                <a:solidFill>
                  <a:schemeClr val="bg1"/>
                </a:solidFill>
              </a:rPr>
              <a:t>Girinoto</a:t>
            </a:r>
            <a:r>
              <a:rPr lang="es-419" sz="1600" dirty="0">
                <a:solidFill>
                  <a:schemeClr val="bg1"/>
                </a:solidFill>
              </a:rPr>
              <a:t>, H. </a:t>
            </a:r>
            <a:r>
              <a:rPr lang="es-419" sz="1600" dirty="0" err="1">
                <a:solidFill>
                  <a:schemeClr val="bg1"/>
                </a:solidFill>
              </a:rPr>
              <a:t>Setiawan</a:t>
            </a:r>
            <a:r>
              <a:rPr lang="es-419" sz="1600" dirty="0">
                <a:solidFill>
                  <a:schemeClr val="bg1"/>
                </a:solidFill>
              </a:rPr>
              <a:t>, P. A. W. </a:t>
            </a:r>
            <a:r>
              <a:rPr lang="es-419" sz="1600" dirty="0" err="1">
                <a:solidFill>
                  <a:schemeClr val="bg1"/>
                </a:solidFill>
              </a:rPr>
              <a:t>Putro</a:t>
            </a:r>
            <a:r>
              <a:rPr lang="es-419" sz="1600" dirty="0">
                <a:solidFill>
                  <a:schemeClr val="bg1"/>
                </a:solidFill>
              </a:rPr>
              <a:t>, and Y. R. </a:t>
            </a:r>
            <a:r>
              <a:rPr lang="es-419" sz="1600" dirty="0" err="1">
                <a:solidFill>
                  <a:schemeClr val="bg1"/>
                </a:solidFill>
              </a:rPr>
              <a:t>Pramadi</a:t>
            </a:r>
            <a:r>
              <a:rPr lang="es-419" sz="1600" dirty="0">
                <a:solidFill>
                  <a:schemeClr val="bg1"/>
                </a:solidFill>
              </a:rPr>
              <a:t>, “</a:t>
            </a:r>
            <a:r>
              <a:rPr lang="es-419" sz="1600" dirty="0" err="1">
                <a:solidFill>
                  <a:schemeClr val="bg1"/>
                </a:solidFill>
              </a:rPr>
              <a:t>Comparison</a:t>
            </a:r>
            <a:r>
              <a:rPr lang="es-419" sz="1600" dirty="0">
                <a:solidFill>
                  <a:schemeClr val="bg1"/>
                </a:solidFill>
              </a:rPr>
              <a:t> </a:t>
            </a:r>
            <a:r>
              <a:rPr lang="es-419" sz="1600" dirty="0" err="1">
                <a:solidFill>
                  <a:schemeClr val="bg1"/>
                </a:solidFill>
              </a:rPr>
              <a:t>of</a:t>
            </a:r>
            <a:r>
              <a:rPr lang="es-419" sz="1600" dirty="0">
                <a:solidFill>
                  <a:schemeClr val="bg1"/>
                </a:solidFill>
              </a:rPr>
              <a:t> LSTM </a:t>
            </a:r>
            <a:r>
              <a:rPr lang="es-419" sz="1600" dirty="0" err="1">
                <a:solidFill>
                  <a:schemeClr val="bg1"/>
                </a:solidFill>
              </a:rPr>
              <a:t>Architecture</a:t>
            </a:r>
            <a:r>
              <a:rPr lang="es-419" sz="1600" dirty="0">
                <a:solidFill>
                  <a:schemeClr val="bg1"/>
                </a:solidFill>
              </a:rPr>
              <a:t> </a:t>
            </a:r>
            <a:r>
              <a:rPr lang="es-419" sz="1600" dirty="0" err="1">
                <a:solidFill>
                  <a:schemeClr val="bg1"/>
                </a:solidFill>
              </a:rPr>
              <a:t>for</a:t>
            </a:r>
            <a:r>
              <a:rPr lang="es-419" sz="1600" dirty="0">
                <a:solidFill>
                  <a:schemeClr val="bg1"/>
                </a:solidFill>
              </a:rPr>
              <a:t> Malware </a:t>
            </a:r>
            <a:r>
              <a:rPr lang="es-419" sz="1600" dirty="0" err="1">
                <a:solidFill>
                  <a:schemeClr val="bg1"/>
                </a:solidFill>
              </a:rPr>
              <a:t>Classification</a:t>
            </a:r>
            <a:r>
              <a:rPr lang="es-419" sz="1600" dirty="0">
                <a:solidFill>
                  <a:schemeClr val="bg1"/>
                </a:solidFill>
              </a:rPr>
              <a:t>,” </a:t>
            </a:r>
            <a:r>
              <a:rPr lang="es-419" sz="1600" dirty="0" err="1">
                <a:solidFill>
                  <a:schemeClr val="bg1"/>
                </a:solidFill>
              </a:rPr>
              <a:t>Proceedings</a:t>
            </a:r>
            <a:r>
              <a:rPr lang="es-419" sz="1600" dirty="0">
                <a:solidFill>
                  <a:schemeClr val="bg1"/>
                </a:solidFill>
              </a:rPr>
              <a:t> - 2nd International </a:t>
            </a:r>
            <a:r>
              <a:rPr lang="es-419" sz="1600" dirty="0" err="1">
                <a:solidFill>
                  <a:schemeClr val="bg1"/>
                </a:solidFill>
              </a:rPr>
              <a:t>Conference</a:t>
            </a:r>
            <a:r>
              <a:rPr lang="es-419" sz="1600" dirty="0">
                <a:solidFill>
                  <a:schemeClr val="bg1"/>
                </a:solidFill>
              </a:rPr>
              <a:t> </a:t>
            </a:r>
            <a:r>
              <a:rPr lang="es-419" sz="1600" dirty="0" err="1">
                <a:solidFill>
                  <a:schemeClr val="bg1"/>
                </a:solidFill>
              </a:rPr>
              <a:t>on</a:t>
            </a:r>
            <a:r>
              <a:rPr lang="es-419" sz="1600" dirty="0">
                <a:solidFill>
                  <a:schemeClr val="bg1"/>
                </a:solidFill>
              </a:rPr>
              <a:t> </a:t>
            </a:r>
            <a:r>
              <a:rPr lang="es-419" sz="1600" dirty="0" err="1">
                <a:solidFill>
                  <a:schemeClr val="bg1"/>
                </a:solidFill>
              </a:rPr>
              <a:t>Informatics</a:t>
            </a:r>
            <a:r>
              <a:rPr lang="es-419" sz="1600" dirty="0">
                <a:solidFill>
                  <a:schemeClr val="bg1"/>
                </a:solidFill>
              </a:rPr>
              <a:t>, Multimedia, </a:t>
            </a:r>
            <a:r>
              <a:rPr lang="es-419" sz="1600" dirty="0" err="1">
                <a:solidFill>
                  <a:schemeClr val="bg1"/>
                </a:solidFill>
              </a:rPr>
              <a:t>Cyber</a:t>
            </a:r>
            <a:r>
              <a:rPr lang="es-419" sz="1600" dirty="0">
                <a:solidFill>
                  <a:schemeClr val="bg1"/>
                </a:solidFill>
              </a:rPr>
              <a:t>, and </a:t>
            </a:r>
            <a:r>
              <a:rPr lang="es-419" sz="1600" dirty="0" err="1">
                <a:solidFill>
                  <a:schemeClr val="bg1"/>
                </a:solidFill>
              </a:rPr>
              <a:t>Information</a:t>
            </a:r>
            <a:r>
              <a:rPr lang="es-419" sz="1600" dirty="0">
                <a:solidFill>
                  <a:schemeClr val="bg1"/>
                </a:solidFill>
              </a:rPr>
              <a:t> </a:t>
            </a:r>
            <a:r>
              <a:rPr lang="es-419" sz="1600" dirty="0" err="1">
                <a:solidFill>
                  <a:schemeClr val="bg1"/>
                </a:solidFill>
              </a:rPr>
              <a:t>System</a:t>
            </a:r>
            <a:r>
              <a:rPr lang="es-419" sz="1600" dirty="0">
                <a:solidFill>
                  <a:schemeClr val="bg1"/>
                </a:solidFill>
              </a:rPr>
              <a:t>, ICIMCIS 2020, pp. 93–97, 2020.</a:t>
            </a:r>
          </a:p>
          <a:p>
            <a:pPr algn="just"/>
            <a:r>
              <a:rPr lang="es-419" sz="1600" b="1" dirty="0">
                <a:solidFill>
                  <a:schemeClr val="bg1"/>
                </a:solidFill>
              </a:rPr>
              <a:t>[6] </a:t>
            </a:r>
            <a:r>
              <a:rPr lang="es-419" sz="1600" dirty="0">
                <a:solidFill>
                  <a:schemeClr val="bg1"/>
                </a:solidFill>
              </a:rPr>
              <a:t>D. </a:t>
            </a:r>
            <a:r>
              <a:rPr lang="es-419" sz="1600" dirty="0" err="1">
                <a:solidFill>
                  <a:schemeClr val="bg1"/>
                </a:solidFill>
              </a:rPr>
              <a:t>Appello</a:t>
            </a:r>
            <a:r>
              <a:rPr lang="es-419" sz="1600" dirty="0">
                <a:solidFill>
                  <a:schemeClr val="bg1"/>
                </a:solidFill>
              </a:rPr>
              <a:t>, P. </a:t>
            </a:r>
            <a:r>
              <a:rPr lang="es-419" sz="1600" dirty="0" err="1">
                <a:solidFill>
                  <a:schemeClr val="bg1"/>
                </a:solidFill>
              </a:rPr>
              <a:t>Bernardi</a:t>
            </a:r>
            <a:r>
              <a:rPr lang="es-419" sz="1600" dirty="0">
                <a:solidFill>
                  <a:schemeClr val="bg1"/>
                </a:solidFill>
              </a:rPr>
              <a:t>, A. Calabrese, S. </a:t>
            </a:r>
            <a:r>
              <a:rPr lang="es-419" sz="1600" dirty="0" err="1">
                <a:solidFill>
                  <a:schemeClr val="bg1"/>
                </a:solidFill>
              </a:rPr>
              <a:t>Littardi</a:t>
            </a:r>
            <a:r>
              <a:rPr lang="es-419" sz="1600" dirty="0">
                <a:solidFill>
                  <a:schemeClr val="bg1"/>
                </a:solidFill>
              </a:rPr>
              <a:t>, G. </a:t>
            </a:r>
            <a:r>
              <a:rPr lang="es-419" sz="1600" dirty="0" err="1">
                <a:solidFill>
                  <a:schemeClr val="bg1"/>
                </a:solidFill>
              </a:rPr>
              <a:t>Pollaccia</a:t>
            </a:r>
            <a:r>
              <a:rPr lang="es-419" sz="1600" dirty="0">
                <a:solidFill>
                  <a:schemeClr val="bg1"/>
                </a:solidFill>
              </a:rPr>
              <a:t>, S. </a:t>
            </a:r>
            <a:r>
              <a:rPr lang="es-419" sz="1600" dirty="0" err="1">
                <a:solidFill>
                  <a:schemeClr val="bg1"/>
                </a:solidFill>
              </a:rPr>
              <a:t>Quer</a:t>
            </a:r>
            <a:r>
              <a:rPr lang="es-419" sz="1600" dirty="0">
                <a:solidFill>
                  <a:schemeClr val="bg1"/>
                </a:solidFill>
              </a:rPr>
              <a:t>, V. </a:t>
            </a:r>
            <a:r>
              <a:rPr lang="es-419" sz="1600" dirty="0" err="1">
                <a:solidFill>
                  <a:schemeClr val="bg1"/>
                </a:solidFill>
              </a:rPr>
              <a:t>Tancorre</a:t>
            </a:r>
            <a:r>
              <a:rPr lang="es-419" sz="1600" dirty="0">
                <a:solidFill>
                  <a:schemeClr val="bg1"/>
                </a:solidFill>
              </a:rPr>
              <a:t>, and R. </a:t>
            </a:r>
            <a:r>
              <a:rPr lang="es-419" sz="1600" dirty="0" err="1">
                <a:solidFill>
                  <a:schemeClr val="bg1"/>
                </a:solidFill>
              </a:rPr>
              <a:t>Ugioli</a:t>
            </a:r>
            <a:r>
              <a:rPr lang="es-419" sz="1600" dirty="0">
                <a:solidFill>
                  <a:schemeClr val="bg1"/>
                </a:solidFill>
              </a:rPr>
              <a:t>, “</a:t>
            </a:r>
            <a:r>
              <a:rPr lang="es-419" sz="1600" dirty="0" err="1">
                <a:solidFill>
                  <a:schemeClr val="bg1"/>
                </a:solidFill>
              </a:rPr>
              <a:t>Accelerated</a:t>
            </a:r>
            <a:r>
              <a:rPr lang="es-419" sz="1600" dirty="0">
                <a:solidFill>
                  <a:schemeClr val="bg1"/>
                </a:solidFill>
              </a:rPr>
              <a:t> </a:t>
            </a:r>
            <a:r>
              <a:rPr lang="es-419" sz="1600" dirty="0" err="1">
                <a:solidFill>
                  <a:schemeClr val="bg1"/>
                </a:solidFill>
              </a:rPr>
              <a:t>Analysis</a:t>
            </a:r>
            <a:r>
              <a:rPr lang="es-419" sz="1600" dirty="0">
                <a:solidFill>
                  <a:schemeClr val="bg1"/>
                </a:solidFill>
              </a:rPr>
              <a:t> </a:t>
            </a:r>
            <a:r>
              <a:rPr lang="es-419" sz="1600" dirty="0" err="1">
                <a:solidFill>
                  <a:schemeClr val="bg1"/>
                </a:solidFill>
              </a:rPr>
              <a:t>of</a:t>
            </a:r>
            <a:r>
              <a:rPr lang="es-419" sz="1600" dirty="0">
                <a:solidFill>
                  <a:schemeClr val="bg1"/>
                </a:solidFill>
              </a:rPr>
              <a:t> </a:t>
            </a:r>
            <a:r>
              <a:rPr lang="es-419" sz="1600" dirty="0" err="1">
                <a:solidFill>
                  <a:schemeClr val="bg1"/>
                </a:solidFill>
              </a:rPr>
              <a:t>Simulation</a:t>
            </a:r>
            <a:r>
              <a:rPr lang="es-419" sz="1600" dirty="0">
                <a:solidFill>
                  <a:schemeClr val="bg1"/>
                </a:solidFill>
              </a:rPr>
              <a:t> </a:t>
            </a:r>
            <a:r>
              <a:rPr lang="es-419" sz="1600" dirty="0" err="1">
                <a:solidFill>
                  <a:schemeClr val="bg1"/>
                </a:solidFill>
              </a:rPr>
              <a:t>Dumps</a:t>
            </a:r>
            <a:r>
              <a:rPr lang="es-419" sz="1600" dirty="0">
                <a:solidFill>
                  <a:schemeClr val="bg1"/>
                </a:solidFill>
              </a:rPr>
              <a:t> </a:t>
            </a:r>
            <a:r>
              <a:rPr lang="es-419" sz="1600" dirty="0" err="1">
                <a:solidFill>
                  <a:schemeClr val="bg1"/>
                </a:solidFill>
              </a:rPr>
              <a:t>through</a:t>
            </a:r>
            <a:r>
              <a:rPr lang="es-419" sz="1600" dirty="0">
                <a:solidFill>
                  <a:schemeClr val="bg1"/>
                </a:solidFill>
              </a:rPr>
              <a:t> </a:t>
            </a:r>
            <a:r>
              <a:rPr lang="es-419" sz="1600" dirty="0" err="1">
                <a:solidFill>
                  <a:schemeClr val="bg1"/>
                </a:solidFill>
              </a:rPr>
              <a:t>Parallelization</a:t>
            </a:r>
            <a:r>
              <a:rPr lang="es-419" sz="1600" dirty="0">
                <a:solidFill>
                  <a:schemeClr val="bg1"/>
                </a:solidFill>
              </a:rPr>
              <a:t> </a:t>
            </a:r>
            <a:r>
              <a:rPr lang="es-419" sz="1600" dirty="0" err="1">
                <a:solidFill>
                  <a:schemeClr val="bg1"/>
                </a:solidFill>
              </a:rPr>
              <a:t>on</a:t>
            </a:r>
            <a:r>
              <a:rPr lang="es-419" sz="1600" dirty="0">
                <a:solidFill>
                  <a:schemeClr val="bg1"/>
                </a:solidFill>
              </a:rPr>
              <a:t> </a:t>
            </a:r>
            <a:r>
              <a:rPr lang="es-419" sz="1600" dirty="0" err="1">
                <a:solidFill>
                  <a:schemeClr val="bg1"/>
                </a:solidFill>
              </a:rPr>
              <a:t>Multicore</a:t>
            </a:r>
            <a:r>
              <a:rPr lang="es-419" sz="1600" dirty="0">
                <a:solidFill>
                  <a:schemeClr val="bg1"/>
                </a:solidFill>
              </a:rPr>
              <a:t> </a:t>
            </a:r>
            <a:r>
              <a:rPr lang="es-419" sz="1600" dirty="0" err="1">
                <a:solidFill>
                  <a:schemeClr val="bg1"/>
                </a:solidFill>
              </a:rPr>
              <a:t>Architectures</a:t>
            </a:r>
            <a:r>
              <a:rPr lang="es-419" sz="1600" dirty="0">
                <a:solidFill>
                  <a:schemeClr val="bg1"/>
                </a:solidFill>
              </a:rPr>
              <a:t>,” </a:t>
            </a:r>
            <a:r>
              <a:rPr lang="es-419" sz="1600" dirty="0" err="1">
                <a:solidFill>
                  <a:schemeClr val="bg1"/>
                </a:solidFill>
              </a:rPr>
              <a:t>Proceedings</a:t>
            </a:r>
            <a:r>
              <a:rPr lang="es-419" sz="1600" dirty="0">
                <a:solidFill>
                  <a:schemeClr val="bg1"/>
                </a:solidFill>
              </a:rPr>
              <a:t> - 2021 24th International </a:t>
            </a:r>
            <a:r>
              <a:rPr lang="es-419" sz="1600" dirty="0" err="1">
                <a:solidFill>
                  <a:schemeClr val="bg1"/>
                </a:solidFill>
              </a:rPr>
              <a:t>Symposium</a:t>
            </a:r>
            <a:r>
              <a:rPr lang="es-419" sz="1600" dirty="0">
                <a:solidFill>
                  <a:schemeClr val="bg1"/>
                </a:solidFill>
              </a:rPr>
              <a:t> </a:t>
            </a:r>
            <a:r>
              <a:rPr lang="es-419" sz="1600" dirty="0" err="1">
                <a:solidFill>
                  <a:schemeClr val="bg1"/>
                </a:solidFill>
              </a:rPr>
              <a:t>on</a:t>
            </a:r>
            <a:r>
              <a:rPr lang="es-419" sz="1600" dirty="0">
                <a:solidFill>
                  <a:schemeClr val="bg1"/>
                </a:solidFill>
              </a:rPr>
              <a:t> </a:t>
            </a:r>
            <a:r>
              <a:rPr lang="es-419" sz="1600" dirty="0" err="1">
                <a:solidFill>
                  <a:schemeClr val="bg1"/>
                </a:solidFill>
              </a:rPr>
              <a:t>Design</a:t>
            </a:r>
            <a:r>
              <a:rPr lang="es-419" sz="1600" dirty="0">
                <a:solidFill>
                  <a:schemeClr val="bg1"/>
                </a:solidFill>
              </a:rPr>
              <a:t> and </a:t>
            </a:r>
            <a:r>
              <a:rPr lang="es-419" sz="1600" dirty="0" err="1">
                <a:solidFill>
                  <a:schemeClr val="bg1"/>
                </a:solidFill>
              </a:rPr>
              <a:t>Diagnostics</a:t>
            </a:r>
            <a:r>
              <a:rPr lang="es-419" sz="1600" dirty="0">
                <a:solidFill>
                  <a:schemeClr val="bg1"/>
                </a:solidFill>
              </a:rPr>
              <a:t> </a:t>
            </a:r>
            <a:r>
              <a:rPr lang="es-419" sz="1600" dirty="0" err="1">
                <a:solidFill>
                  <a:schemeClr val="bg1"/>
                </a:solidFill>
              </a:rPr>
              <a:t>of</a:t>
            </a:r>
            <a:r>
              <a:rPr lang="es-419" sz="1600" dirty="0">
                <a:solidFill>
                  <a:schemeClr val="bg1"/>
                </a:solidFill>
              </a:rPr>
              <a:t> Electronic </a:t>
            </a:r>
            <a:r>
              <a:rPr lang="es-419" sz="1600" dirty="0" err="1">
                <a:solidFill>
                  <a:schemeClr val="bg1"/>
                </a:solidFill>
              </a:rPr>
              <a:t>Circuits</a:t>
            </a:r>
            <a:r>
              <a:rPr lang="es-419" sz="1600" dirty="0">
                <a:solidFill>
                  <a:schemeClr val="bg1"/>
                </a:solidFill>
              </a:rPr>
              <a:t> and </a:t>
            </a:r>
            <a:r>
              <a:rPr lang="es-419" sz="1600" dirty="0" err="1">
                <a:solidFill>
                  <a:schemeClr val="bg1"/>
                </a:solidFill>
              </a:rPr>
              <a:t>Systems</a:t>
            </a:r>
            <a:r>
              <a:rPr lang="es-419" sz="1600" dirty="0">
                <a:solidFill>
                  <a:schemeClr val="bg1"/>
                </a:solidFill>
              </a:rPr>
              <a:t>, DDECS 2021, pp. 69–74, 2021</a:t>
            </a:r>
          </a:p>
        </p:txBody>
      </p:sp>
    </p:spTree>
    <p:extLst>
      <p:ext uri="{BB962C8B-B14F-4D97-AF65-F5344CB8AC3E}">
        <p14:creationId xmlns:p14="http://schemas.microsoft.com/office/powerpoint/2010/main" val="35309624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Methodology</a:t>
            </a:r>
            <a:r>
              <a:rPr lang="es-419" b="1" dirty="0">
                <a:solidFill>
                  <a:schemeClr val="tx1"/>
                </a:solidFill>
              </a:rPr>
              <a:t>: </a:t>
            </a:r>
            <a:r>
              <a:rPr lang="es-419" b="1" dirty="0" err="1">
                <a:solidFill>
                  <a:schemeClr val="tx1"/>
                </a:solidFill>
              </a:rPr>
              <a:t>Dataset</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0" y="559904"/>
            <a:ext cx="18286413" cy="84350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rgbClr val="FFC000"/>
                </a:solidFill>
              </a:rPr>
              <a:t>CIC-MalMem-2022</a:t>
            </a:r>
          </a:p>
        </p:txBody>
      </p:sp>
      <p:sp>
        <p:nvSpPr>
          <p:cNvPr id="7" name="Rectángulo 6">
            <a:extLst>
              <a:ext uri="{FF2B5EF4-FFF2-40B4-BE49-F238E27FC236}">
                <a16:creationId xmlns:a16="http://schemas.microsoft.com/office/drawing/2014/main" id="{C4489541-C622-696E-3036-7AC599465EBF}"/>
              </a:ext>
            </a:extLst>
          </p:cNvPr>
          <p:cNvSpPr/>
          <p:nvPr/>
        </p:nvSpPr>
        <p:spPr>
          <a:xfrm>
            <a:off x="-39160" y="1403410"/>
            <a:ext cx="10296938" cy="6918955"/>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Arial" panose="020B0604020202020204" pitchFamily="34" charset="0"/>
              <a:buChar char="•"/>
            </a:pPr>
            <a:r>
              <a:rPr lang="en-US" sz="2500" dirty="0">
                <a:solidFill>
                  <a:schemeClr val="tx1"/>
                </a:solidFill>
              </a:rPr>
              <a:t>Created by the Canadian Institute for Cybersecurity of the University of New Brunswick (CICUNB).</a:t>
            </a:r>
          </a:p>
          <a:p>
            <a:pPr marL="285750" indent="-285750" algn="l">
              <a:buFont typeface="Arial" panose="020B0604020202020204" pitchFamily="34" charset="0"/>
              <a:buChar char="•"/>
            </a:pPr>
            <a:r>
              <a:rPr lang="es-419" sz="2500" dirty="0">
                <a:solidFill>
                  <a:schemeClr val="tx1"/>
                </a:solidFill>
              </a:rPr>
              <a:t>29.298 </a:t>
            </a:r>
            <a:r>
              <a:rPr lang="es-419" sz="2500" dirty="0" err="1">
                <a:solidFill>
                  <a:schemeClr val="tx1"/>
                </a:solidFill>
              </a:rPr>
              <a:t>benign</a:t>
            </a:r>
            <a:r>
              <a:rPr lang="es-419" sz="2500" dirty="0">
                <a:solidFill>
                  <a:schemeClr val="tx1"/>
                </a:solidFill>
              </a:rPr>
              <a:t> </a:t>
            </a:r>
            <a:r>
              <a:rPr lang="es-419" sz="2500" dirty="0" err="1">
                <a:solidFill>
                  <a:schemeClr val="tx1"/>
                </a:solidFill>
              </a:rPr>
              <a:t>processes</a:t>
            </a:r>
            <a:r>
              <a:rPr lang="es-419" sz="2500" dirty="0">
                <a:solidFill>
                  <a:schemeClr val="tx1"/>
                </a:solidFill>
              </a:rPr>
              <a:t> and 29.298 </a:t>
            </a:r>
            <a:r>
              <a:rPr lang="es-419" sz="2500" dirty="0" err="1">
                <a:solidFill>
                  <a:schemeClr val="tx1"/>
                </a:solidFill>
              </a:rPr>
              <a:t>malicious</a:t>
            </a:r>
            <a:r>
              <a:rPr lang="es-419" sz="2500" dirty="0">
                <a:solidFill>
                  <a:schemeClr val="tx1"/>
                </a:solidFill>
              </a:rPr>
              <a:t> </a:t>
            </a:r>
            <a:r>
              <a:rPr lang="es-419" sz="2500" dirty="0" err="1">
                <a:solidFill>
                  <a:schemeClr val="tx1"/>
                </a:solidFill>
              </a:rPr>
              <a:t>processes</a:t>
            </a:r>
            <a:endParaRPr lang="en-US" sz="2500" dirty="0">
              <a:solidFill>
                <a:schemeClr val="tx1"/>
              </a:solidFill>
            </a:endParaRPr>
          </a:p>
          <a:p>
            <a:pPr marL="285750" indent="-285750" algn="just">
              <a:buFont typeface="Arial" panose="020B0604020202020204" pitchFamily="34" charset="0"/>
              <a:buChar char="•"/>
            </a:pPr>
            <a:r>
              <a:rPr lang="en-US" sz="2500" dirty="0">
                <a:solidFill>
                  <a:schemeClr val="tx1"/>
                </a:solidFill>
              </a:rPr>
              <a:t>55 features including (Number of </a:t>
            </a:r>
            <a:r>
              <a:rPr lang="en-US" sz="2500" i="1" dirty="0">
                <a:solidFill>
                  <a:schemeClr val="tx1"/>
                </a:solidFill>
              </a:rPr>
              <a:t>threads</a:t>
            </a:r>
            <a:r>
              <a:rPr lang="en-US" sz="2500" dirty="0">
                <a:solidFill>
                  <a:schemeClr val="tx1"/>
                </a:solidFill>
              </a:rPr>
              <a:t>, number of </a:t>
            </a:r>
            <a:r>
              <a:rPr lang="en-US" sz="2500" i="1" dirty="0">
                <a:solidFill>
                  <a:schemeClr val="tx1"/>
                </a:solidFill>
              </a:rPr>
              <a:t>handles</a:t>
            </a:r>
            <a:r>
              <a:rPr lang="en-US" sz="2500" dirty="0">
                <a:solidFill>
                  <a:schemeClr val="tx1"/>
                </a:solidFill>
              </a:rPr>
              <a:t>, </a:t>
            </a:r>
            <a:r>
              <a:rPr lang="en-US" sz="2500" i="1" dirty="0">
                <a:solidFill>
                  <a:schemeClr val="tx1"/>
                </a:solidFill>
              </a:rPr>
              <a:t>callbacks</a:t>
            </a:r>
            <a:r>
              <a:rPr lang="en-US" sz="2500" dirty="0">
                <a:solidFill>
                  <a:schemeClr val="tx1"/>
                </a:solidFill>
              </a:rPr>
              <a:t>, </a:t>
            </a:r>
            <a:r>
              <a:rPr lang="en-US" sz="2500" i="1" dirty="0">
                <a:solidFill>
                  <a:schemeClr val="tx1"/>
                </a:solidFill>
              </a:rPr>
              <a:t>mutex</a:t>
            </a:r>
            <a:r>
              <a:rPr lang="en-US" sz="2500" dirty="0">
                <a:solidFill>
                  <a:schemeClr val="tx1"/>
                </a:solidFill>
              </a:rPr>
              <a:t>, </a:t>
            </a:r>
            <a:r>
              <a:rPr lang="en-US" sz="2500" i="1" dirty="0">
                <a:solidFill>
                  <a:schemeClr val="tx1"/>
                </a:solidFill>
              </a:rPr>
              <a:t>semaphores</a:t>
            </a:r>
            <a:r>
              <a:rPr lang="en-US" sz="2500" dirty="0">
                <a:solidFill>
                  <a:schemeClr val="tx1"/>
                </a:solidFill>
              </a:rPr>
              <a:t>, </a:t>
            </a:r>
            <a:r>
              <a:rPr lang="en-US" sz="2500" dirty="0" err="1">
                <a:solidFill>
                  <a:schemeClr val="tx1"/>
                </a:solidFill>
              </a:rPr>
              <a:t>etc</a:t>
            </a:r>
            <a:r>
              <a:rPr lang="en-US" sz="2500" dirty="0">
                <a:solidFill>
                  <a:schemeClr val="tx1"/>
                </a:solidFill>
              </a:rPr>
              <a:t>)</a:t>
            </a:r>
            <a:endParaRPr lang="es-419" sz="2500" dirty="0">
              <a:solidFill>
                <a:schemeClr val="tx1"/>
              </a:solidFill>
            </a:endParaRPr>
          </a:p>
        </p:txBody>
      </p:sp>
      <p:graphicFrame>
        <p:nvGraphicFramePr>
          <p:cNvPr id="10" name="Tabla 10">
            <a:extLst>
              <a:ext uri="{FF2B5EF4-FFF2-40B4-BE49-F238E27FC236}">
                <a16:creationId xmlns:a16="http://schemas.microsoft.com/office/drawing/2014/main" id="{EDD2B1E2-3352-63B1-C65B-7AEA1B158752}"/>
              </a:ext>
            </a:extLst>
          </p:cNvPr>
          <p:cNvGraphicFramePr>
            <a:graphicFrameLocks noGrp="1"/>
          </p:cNvGraphicFramePr>
          <p:nvPr>
            <p:extLst>
              <p:ext uri="{D42A27DB-BD31-4B8C-83A1-F6EECF244321}">
                <p14:modId xmlns:p14="http://schemas.microsoft.com/office/powerpoint/2010/main" val="3754704281"/>
              </p:ext>
            </p:extLst>
          </p:nvPr>
        </p:nvGraphicFramePr>
        <p:xfrm>
          <a:off x="10296939" y="1403410"/>
          <a:ext cx="7989472" cy="8791168"/>
        </p:xfrm>
        <a:graphic>
          <a:graphicData uri="http://schemas.openxmlformats.org/drawingml/2006/table">
            <a:tbl>
              <a:tblPr firstRow="1" bandRow="1">
                <a:tableStyleId>{93296810-A885-4BE3-A3E7-6D5BEEA58F35}</a:tableStyleId>
              </a:tblPr>
              <a:tblGrid>
                <a:gridCol w="2578301">
                  <a:extLst>
                    <a:ext uri="{9D8B030D-6E8A-4147-A177-3AD203B41FA5}">
                      <a16:colId xmlns:a16="http://schemas.microsoft.com/office/drawing/2014/main" val="1092308225"/>
                    </a:ext>
                  </a:extLst>
                </a:gridCol>
                <a:gridCol w="2578301">
                  <a:extLst>
                    <a:ext uri="{9D8B030D-6E8A-4147-A177-3AD203B41FA5}">
                      <a16:colId xmlns:a16="http://schemas.microsoft.com/office/drawing/2014/main" val="849706864"/>
                    </a:ext>
                  </a:extLst>
                </a:gridCol>
                <a:gridCol w="2832870">
                  <a:extLst>
                    <a:ext uri="{9D8B030D-6E8A-4147-A177-3AD203B41FA5}">
                      <a16:colId xmlns:a16="http://schemas.microsoft.com/office/drawing/2014/main" val="3417871723"/>
                    </a:ext>
                  </a:extLst>
                </a:gridCol>
              </a:tblGrid>
              <a:tr h="547983">
                <a:tc>
                  <a:txBody>
                    <a:bodyPr/>
                    <a:lstStyle/>
                    <a:p>
                      <a:pPr algn="ctr"/>
                      <a:r>
                        <a:rPr lang="es-419" sz="2000" dirty="0">
                          <a:solidFill>
                            <a:schemeClr val="tx1"/>
                          </a:solidFill>
                        </a:rPr>
                        <a:t>Malware </a:t>
                      </a:r>
                      <a:r>
                        <a:rPr lang="es-419" sz="2000" dirty="0" err="1">
                          <a:solidFill>
                            <a:schemeClr val="tx1"/>
                          </a:solidFill>
                        </a:rPr>
                        <a:t>Category</a:t>
                      </a:r>
                      <a:endParaRPr lang="es-419" sz="2000" dirty="0">
                        <a:solidFill>
                          <a:schemeClr val="tx1"/>
                        </a:solidFill>
                      </a:endParaRPr>
                    </a:p>
                  </a:txBody>
                  <a:tcPr/>
                </a:tc>
                <a:tc>
                  <a:txBody>
                    <a:bodyPr/>
                    <a:lstStyle/>
                    <a:p>
                      <a:pPr algn="ctr"/>
                      <a:r>
                        <a:rPr lang="es-419" sz="2000" dirty="0">
                          <a:solidFill>
                            <a:schemeClr val="tx1"/>
                          </a:solidFill>
                        </a:rPr>
                        <a:t>Malware </a:t>
                      </a:r>
                      <a:r>
                        <a:rPr lang="es-419" sz="2000" dirty="0" err="1">
                          <a:solidFill>
                            <a:schemeClr val="tx1"/>
                          </a:solidFill>
                        </a:rPr>
                        <a:t>Family</a:t>
                      </a:r>
                      <a:endParaRPr lang="es-419" sz="2000" dirty="0">
                        <a:solidFill>
                          <a:schemeClr val="tx1"/>
                        </a:solidFill>
                      </a:endParaRPr>
                    </a:p>
                  </a:txBody>
                  <a:tcPr/>
                </a:tc>
                <a:tc>
                  <a:txBody>
                    <a:bodyPr/>
                    <a:lstStyle/>
                    <a:p>
                      <a:pPr algn="ctr"/>
                      <a:r>
                        <a:rPr lang="es-419" sz="2000" dirty="0" err="1">
                          <a:solidFill>
                            <a:schemeClr val="tx1"/>
                          </a:solidFill>
                        </a:rPr>
                        <a:t>Count</a:t>
                      </a:r>
                      <a:endParaRPr lang="es-419" sz="2000" dirty="0">
                        <a:solidFill>
                          <a:schemeClr val="tx1"/>
                        </a:solidFill>
                      </a:endParaRPr>
                    </a:p>
                  </a:txBody>
                  <a:tcPr/>
                </a:tc>
                <a:extLst>
                  <a:ext uri="{0D108BD9-81ED-4DB2-BD59-A6C34878D82A}">
                    <a16:rowId xmlns:a16="http://schemas.microsoft.com/office/drawing/2014/main" val="2941509620"/>
                  </a:ext>
                </a:extLst>
              </a:tr>
              <a:tr h="547983">
                <a:tc rowSpan="5">
                  <a:txBody>
                    <a:bodyPr/>
                    <a:lstStyle/>
                    <a:p>
                      <a:pPr algn="ctr"/>
                      <a:endParaRPr lang="es-419" sz="2000" dirty="0">
                        <a:solidFill>
                          <a:schemeClr val="bg1"/>
                        </a:solidFill>
                      </a:endParaRPr>
                    </a:p>
                    <a:p>
                      <a:pPr algn="ctr"/>
                      <a:endParaRPr lang="es-419" sz="2000" dirty="0">
                        <a:solidFill>
                          <a:schemeClr val="bg1"/>
                        </a:solidFill>
                      </a:endParaRPr>
                    </a:p>
                    <a:p>
                      <a:pPr algn="ctr"/>
                      <a:endParaRPr lang="es-419" sz="2000" dirty="0">
                        <a:solidFill>
                          <a:schemeClr val="bg1"/>
                        </a:solidFill>
                      </a:endParaRPr>
                    </a:p>
                    <a:p>
                      <a:pPr algn="ctr"/>
                      <a:r>
                        <a:rPr lang="es-419" sz="2000" dirty="0">
                          <a:solidFill>
                            <a:schemeClr val="bg1"/>
                          </a:solidFill>
                        </a:rPr>
                        <a:t>Spyware</a:t>
                      </a:r>
                    </a:p>
                  </a:txBody>
                  <a:tcPr/>
                </a:tc>
                <a:tc>
                  <a:txBody>
                    <a:bodyPr/>
                    <a:lstStyle/>
                    <a:p>
                      <a:pPr algn="ctr"/>
                      <a:r>
                        <a:rPr lang="es-419" sz="2000" dirty="0">
                          <a:solidFill>
                            <a:schemeClr val="bg1"/>
                          </a:solidFill>
                        </a:rPr>
                        <a:t>180Solutions</a:t>
                      </a:r>
                    </a:p>
                  </a:txBody>
                  <a:tcPr/>
                </a:tc>
                <a:tc>
                  <a:txBody>
                    <a:bodyPr/>
                    <a:lstStyle/>
                    <a:p>
                      <a:pPr algn="ctr"/>
                      <a:r>
                        <a:rPr lang="es-419" sz="2000" dirty="0">
                          <a:solidFill>
                            <a:schemeClr val="bg1"/>
                          </a:solidFill>
                        </a:rPr>
                        <a:t>2.000</a:t>
                      </a:r>
                    </a:p>
                  </a:txBody>
                  <a:tcPr/>
                </a:tc>
                <a:extLst>
                  <a:ext uri="{0D108BD9-81ED-4DB2-BD59-A6C34878D82A}">
                    <a16:rowId xmlns:a16="http://schemas.microsoft.com/office/drawing/2014/main" val="3718614719"/>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Coolwebsearch</a:t>
                      </a:r>
                      <a:endParaRPr lang="es-419" sz="2000" dirty="0">
                        <a:solidFill>
                          <a:schemeClr val="bg1"/>
                        </a:solidFill>
                      </a:endParaRPr>
                    </a:p>
                  </a:txBody>
                  <a:tcPr/>
                </a:tc>
                <a:tc>
                  <a:txBody>
                    <a:bodyPr/>
                    <a:lstStyle/>
                    <a:p>
                      <a:pPr algn="ctr"/>
                      <a:r>
                        <a:rPr lang="es-419" sz="2000" dirty="0">
                          <a:solidFill>
                            <a:schemeClr val="bg1"/>
                          </a:solidFill>
                        </a:rPr>
                        <a:t>2.000</a:t>
                      </a:r>
                    </a:p>
                  </a:txBody>
                  <a:tcPr/>
                </a:tc>
                <a:extLst>
                  <a:ext uri="{0D108BD9-81ED-4DB2-BD59-A6C34878D82A}">
                    <a16:rowId xmlns:a16="http://schemas.microsoft.com/office/drawing/2014/main" val="1582347037"/>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Gator</a:t>
                      </a:r>
                      <a:endParaRPr lang="es-419" sz="2000" dirty="0">
                        <a:solidFill>
                          <a:schemeClr val="bg1"/>
                        </a:solidFill>
                      </a:endParaRPr>
                    </a:p>
                  </a:txBody>
                  <a:tcPr/>
                </a:tc>
                <a:tc>
                  <a:txBody>
                    <a:bodyPr/>
                    <a:lstStyle/>
                    <a:p>
                      <a:pPr algn="ctr"/>
                      <a:r>
                        <a:rPr lang="es-419" sz="2000" dirty="0">
                          <a:solidFill>
                            <a:schemeClr val="bg1"/>
                          </a:solidFill>
                        </a:rPr>
                        <a:t>2.200</a:t>
                      </a:r>
                    </a:p>
                  </a:txBody>
                  <a:tcPr/>
                </a:tc>
                <a:extLst>
                  <a:ext uri="{0D108BD9-81ED-4DB2-BD59-A6C34878D82A}">
                    <a16:rowId xmlns:a16="http://schemas.microsoft.com/office/drawing/2014/main" val="3382014187"/>
                  </a:ext>
                </a:extLst>
              </a:tr>
              <a:tr h="547983">
                <a:tc vMerge="1">
                  <a:txBody>
                    <a:bodyPr/>
                    <a:lstStyle/>
                    <a:p>
                      <a:endParaRPr lang="es-419" sz="2000" dirty="0">
                        <a:solidFill>
                          <a:schemeClr val="bg1"/>
                        </a:solidFill>
                      </a:endParaRPr>
                    </a:p>
                  </a:txBody>
                  <a:tcPr/>
                </a:tc>
                <a:tc>
                  <a:txBody>
                    <a:bodyPr/>
                    <a:lstStyle/>
                    <a:p>
                      <a:pPr algn="ctr"/>
                      <a:r>
                        <a:rPr lang="es-419" sz="2000" dirty="0">
                          <a:solidFill>
                            <a:schemeClr val="bg1"/>
                          </a:solidFill>
                        </a:rPr>
                        <a:t>Transponder</a:t>
                      </a:r>
                    </a:p>
                  </a:txBody>
                  <a:tcPr/>
                </a:tc>
                <a:tc>
                  <a:txBody>
                    <a:bodyPr/>
                    <a:lstStyle/>
                    <a:p>
                      <a:pPr algn="ctr"/>
                      <a:r>
                        <a:rPr lang="es-419" sz="2000" dirty="0">
                          <a:solidFill>
                            <a:schemeClr val="bg1"/>
                          </a:solidFill>
                        </a:rPr>
                        <a:t>2.410</a:t>
                      </a:r>
                    </a:p>
                  </a:txBody>
                  <a:tcPr/>
                </a:tc>
                <a:extLst>
                  <a:ext uri="{0D108BD9-81ED-4DB2-BD59-A6C34878D82A}">
                    <a16:rowId xmlns:a16="http://schemas.microsoft.com/office/drawing/2014/main" val="283035363"/>
                  </a:ext>
                </a:extLst>
              </a:tr>
              <a:tr h="547983">
                <a:tc vMerge="1">
                  <a:txBody>
                    <a:bodyPr/>
                    <a:lstStyle/>
                    <a:p>
                      <a:endParaRPr lang="es-419" sz="2000" dirty="0">
                        <a:solidFill>
                          <a:schemeClr val="bg1"/>
                        </a:solidFill>
                      </a:endParaRPr>
                    </a:p>
                  </a:txBody>
                  <a:tcPr/>
                </a:tc>
                <a:tc>
                  <a:txBody>
                    <a:bodyPr/>
                    <a:lstStyle/>
                    <a:p>
                      <a:pPr algn="ctr"/>
                      <a:r>
                        <a:rPr lang="es-419" sz="2000" dirty="0">
                          <a:solidFill>
                            <a:schemeClr val="bg1"/>
                          </a:solidFill>
                        </a:rPr>
                        <a:t>TIBS</a:t>
                      </a:r>
                    </a:p>
                  </a:txBody>
                  <a:tcPr/>
                </a:tc>
                <a:tc>
                  <a:txBody>
                    <a:bodyPr/>
                    <a:lstStyle/>
                    <a:p>
                      <a:pPr algn="ctr"/>
                      <a:r>
                        <a:rPr lang="es-419" sz="2000" dirty="0">
                          <a:solidFill>
                            <a:schemeClr val="bg1"/>
                          </a:solidFill>
                        </a:rPr>
                        <a:t>1.410</a:t>
                      </a:r>
                    </a:p>
                  </a:txBody>
                  <a:tcPr/>
                </a:tc>
                <a:extLst>
                  <a:ext uri="{0D108BD9-81ED-4DB2-BD59-A6C34878D82A}">
                    <a16:rowId xmlns:a16="http://schemas.microsoft.com/office/drawing/2014/main" val="3879722516"/>
                  </a:ext>
                </a:extLst>
              </a:tr>
              <a:tr h="547983">
                <a:tc rowSpan="5">
                  <a:txBody>
                    <a:bodyPr/>
                    <a:lstStyle/>
                    <a:p>
                      <a:pPr algn="ctr"/>
                      <a:endParaRPr lang="es-419" sz="2000" dirty="0">
                        <a:solidFill>
                          <a:schemeClr val="bg1"/>
                        </a:solidFill>
                      </a:endParaRPr>
                    </a:p>
                    <a:p>
                      <a:pPr algn="ctr"/>
                      <a:endParaRPr lang="es-419" sz="2000" dirty="0">
                        <a:solidFill>
                          <a:schemeClr val="bg1"/>
                        </a:solidFill>
                      </a:endParaRPr>
                    </a:p>
                    <a:p>
                      <a:pPr algn="ctr"/>
                      <a:endParaRPr lang="es-419" sz="2000" dirty="0">
                        <a:solidFill>
                          <a:schemeClr val="bg1"/>
                        </a:solidFill>
                      </a:endParaRPr>
                    </a:p>
                    <a:p>
                      <a:pPr algn="ctr"/>
                      <a:endParaRPr lang="es-419" sz="2000" dirty="0">
                        <a:solidFill>
                          <a:schemeClr val="bg1"/>
                        </a:solidFill>
                      </a:endParaRPr>
                    </a:p>
                    <a:p>
                      <a:pPr algn="ctr"/>
                      <a:r>
                        <a:rPr lang="es-419" sz="2000" dirty="0" err="1">
                          <a:solidFill>
                            <a:schemeClr val="bg1"/>
                          </a:solidFill>
                        </a:rPr>
                        <a:t>Ransomware</a:t>
                      </a:r>
                      <a:endParaRPr lang="es-419" sz="2000" dirty="0">
                        <a:solidFill>
                          <a:schemeClr val="bg1"/>
                        </a:solidFill>
                      </a:endParaRPr>
                    </a:p>
                  </a:txBody>
                  <a:tcPr/>
                </a:tc>
                <a:tc>
                  <a:txBody>
                    <a:bodyPr/>
                    <a:lstStyle/>
                    <a:p>
                      <a:pPr algn="ctr"/>
                      <a:r>
                        <a:rPr lang="es-419" sz="2000" dirty="0">
                          <a:solidFill>
                            <a:schemeClr val="bg1"/>
                          </a:solidFill>
                        </a:rPr>
                        <a:t>Conti</a:t>
                      </a:r>
                    </a:p>
                  </a:txBody>
                  <a:tcPr/>
                </a:tc>
                <a:tc>
                  <a:txBody>
                    <a:bodyPr/>
                    <a:lstStyle/>
                    <a:p>
                      <a:pPr algn="ctr"/>
                      <a:r>
                        <a:rPr lang="es-419" sz="2000" dirty="0">
                          <a:solidFill>
                            <a:schemeClr val="bg1"/>
                          </a:solidFill>
                        </a:rPr>
                        <a:t>1.988</a:t>
                      </a:r>
                    </a:p>
                  </a:txBody>
                  <a:tcPr/>
                </a:tc>
                <a:extLst>
                  <a:ext uri="{0D108BD9-81ED-4DB2-BD59-A6C34878D82A}">
                    <a16:rowId xmlns:a16="http://schemas.microsoft.com/office/drawing/2014/main" val="3366410483"/>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Maze</a:t>
                      </a:r>
                      <a:endParaRPr lang="es-419" sz="2000" dirty="0">
                        <a:solidFill>
                          <a:schemeClr val="bg1"/>
                        </a:solidFill>
                      </a:endParaRPr>
                    </a:p>
                  </a:txBody>
                  <a:tcPr/>
                </a:tc>
                <a:tc>
                  <a:txBody>
                    <a:bodyPr/>
                    <a:lstStyle/>
                    <a:p>
                      <a:pPr algn="ctr"/>
                      <a:r>
                        <a:rPr lang="es-419" sz="2000" dirty="0">
                          <a:solidFill>
                            <a:schemeClr val="bg1"/>
                          </a:solidFill>
                        </a:rPr>
                        <a:t>1.958</a:t>
                      </a:r>
                    </a:p>
                  </a:txBody>
                  <a:tcPr/>
                </a:tc>
                <a:extLst>
                  <a:ext uri="{0D108BD9-81ED-4DB2-BD59-A6C34878D82A}">
                    <a16:rowId xmlns:a16="http://schemas.microsoft.com/office/drawing/2014/main" val="1680304698"/>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Pysa</a:t>
                      </a:r>
                      <a:endParaRPr lang="es-419" sz="2000" dirty="0">
                        <a:solidFill>
                          <a:schemeClr val="bg1"/>
                        </a:solidFill>
                      </a:endParaRPr>
                    </a:p>
                  </a:txBody>
                  <a:tcPr/>
                </a:tc>
                <a:tc>
                  <a:txBody>
                    <a:bodyPr/>
                    <a:lstStyle/>
                    <a:p>
                      <a:pPr algn="ctr"/>
                      <a:r>
                        <a:rPr lang="es-419" sz="2000" dirty="0">
                          <a:solidFill>
                            <a:schemeClr val="bg1"/>
                          </a:solidFill>
                        </a:rPr>
                        <a:t>1.717</a:t>
                      </a:r>
                    </a:p>
                  </a:txBody>
                  <a:tcPr/>
                </a:tc>
                <a:extLst>
                  <a:ext uri="{0D108BD9-81ED-4DB2-BD59-A6C34878D82A}">
                    <a16:rowId xmlns:a16="http://schemas.microsoft.com/office/drawing/2014/main" val="2221570675"/>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Ako</a:t>
                      </a:r>
                      <a:endParaRPr lang="es-419" sz="2000" dirty="0">
                        <a:solidFill>
                          <a:schemeClr val="bg1"/>
                        </a:solidFill>
                      </a:endParaRPr>
                    </a:p>
                  </a:txBody>
                  <a:tcPr/>
                </a:tc>
                <a:tc>
                  <a:txBody>
                    <a:bodyPr/>
                    <a:lstStyle/>
                    <a:p>
                      <a:pPr algn="ctr"/>
                      <a:r>
                        <a:rPr lang="es-419" sz="2000" dirty="0">
                          <a:solidFill>
                            <a:schemeClr val="bg1"/>
                          </a:solidFill>
                        </a:rPr>
                        <a:t>2.000</a:t>
                      </a:r>
                    </a:p>
                  </a:txBody>
                  <a:tcPr/>
                </a:tc>
                <a:extLst>
                  <a:ext uri="{0D108BD9-81ED-4DB2-BD59-A6C34878D82A}">
                    <a16:rowId xmlns:a16="http://schemas.microsoft.com/office/drawing/2014/main" val="107355391"/>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Shade</a:t>
                      </a:r>
                      <a:endParaRPr lang="es-419" sz="2000" dirty="0">
                        <a:solidFill>
                          <a:schemeClr val="bg1"/>
                        </a:solidFill>
                      </a:endParaRPr>
                    </a:p>
                  </a:txBody>
                  <a:tcPr/>
                </a:tc>
                <a:tc>
                  <a:txBody>
                    <a:bodyPr/>
                    <a:lstStyle/>
                    <a:p>
                      <a:pPr algn="ctr"/>
                      <a:r>
                        <a:rPr lang="es-419" sz="2000" dirty="0">
                          <a:solidFill>
                            <a:schemeClr val="bg1"/>
                          </a:solidFill>
                        </a:rPr>
                        <a:t>2.128</a:t>
                      </a:r>
                    </a:p>
                  </a:txBody>
                  <a:tcPr/>
                </a:tc>
                <a:extLst>
                  <a:ext uri="{0D108BD9-81ED-4DB2-BD59-A6C34878D82A}">
                    <a16:rowId xmlns:a16="http://schemas.microsoft.com/office/drawing/2014/main" val="3791453726"/>
                  </a:ext>
                </a:extLst>
              </a:tr>
              <a:tr h="547983">
                <a:tc rowSpan="5">
                  <a:txBody>
                    <a:bodyPr/>
                    <a:lstStyle/>
                    <a:p>
                      <a:pPr algn="ctr"/>
                      <a:endParaRPr lang="es-419" sz="2000" dirty="0">
                        <a:solidFill>
                          <a:schemeClr val="bg1"/>
                        </a:solidFill>
                      </a:endParaRPr>
                    </a:p>
                    <a:p>
                      <a:pPr algn="ctr"/>
                      <a:endParaRPr lang="es-419" sz="2000" dirty="0">
                        <a:solidFill>
                          <a:schemeClr val="bg1"/>
                        </a:solidFill>
                      </a:endParaRPr>
                    </a:p>
                    <a:p>
                      <a:pPr algn="ctr"/>
                      <a:endParaRPr lang="es-419" sz="2000" dirty="0">
                        <a:solidFill>
                          <a:schemeClr val="bg1"/>
                        </a:solidFill>
                      </a:endParaRPr>
                    </a:p>
                    <a:p>
                      <a:pPr algn="ctr"/>
                      <a:endParaRPr lang="es-419" sz="2000" dirty="0">
                        <a:solidFill>
                          <a:schemeClr val="bg1"/>
                        </a:solidFill>
                      </a:endParaRPr>
                    </a:p>
                    <a:p>
                      <a:pPr algn="ctr"/>
                      <a:r>
                        <a:rPr lang="es-419" sz="2000" dirty="0" err="1">
                          <a:solidFill>
                            <a:schemeClr val="bg1"/>
                          </a:solidFill>
                        </a:rPr>
                        <a:t>Trojan</a:t>
                      </a:r>
                      <a:r>
                        <a:rPr lang="es-419" sz="2000" dirty="0">
                          <a:solidFill>
                            <a:schemeClr val="bg1"/>
                          </a:solidFill>
                        </a:rPr>
                        <a:t> </a:t>
                      </a:r>
                      <a:r>
                        <a:rPr lang="es-419" sz="2000" dirty="0" err="1">
                          <a:solidFill>
                            <a:schemeClr val="bg1"/>
                          </a:solidFill>
                        </a:rPr>
                        <a:t>Horse</a:t>
                      </a:r>
                      <a:endParaRPr lang="es-419" sz="2000" dirty="0">
                        <a:solidFill>
                          <a:schemeClr val="bg1"/>
                        </a:solidFill>
                      </a:endParaRPr>
                    </a:p>
                  </a:txBody>
                  <a:tcPr/>
                </a:tc>
                <a:tc>
                  <a:txBody>
                    <a:bodyPr/>
                    <a:lstStyle/>
                    <a:p>
                      <a:pPr algn="ctr"/>
                      <a:r>
                        <a:rPr lang="es-419" sz="2000" dirty="0">
                          <a:solidFill>
                            <a:schemeClr val="bg1"/>
                          </a:solidFill>
                        </a:rPr>
                        <a:t>Zeus</a:t>
                      </a:r>
                    </a:p>
                  </a:txBody>
                  <a:tcPr/>
                </a:tc>
                <a:tc>
                  <a:txBody>
                    <a:bodyPr/>
                    <a:lstStyle/>
                    <a:p>
                      <a:pPr algn="ctr"/>
                      <a:r>
                        <a:rPr lang="es-419" sz="2000" dirty="0">
                          <a:solidFill>
                            <a:schemeClr val="bg1"/>
                          </a:solidFill>
                        </a:rPr>
                        <a:t>1.950</a:t>
                      </a:r>
                    </a:p>
                  </a:txBody>
                  <a:tcPr/>
                </a:tc>
                <a:extLst>
                  <a:ext uri="{0D108BD9-81ED-4DB2-BD59-A6C34878D82A}">
                    <a16:rowId xmlns:a16="http://schemas.microsoft.com/office/drawing/2014/main" val="921939976"/>
                  </a:ext>
                </a:extLst>
              </a:tr>
              <a:tr h="547983">
                <a:tc vMerge="1">
                  <a:txBody>
                    <a:bodyPr/>
                    <a:lstStyle/>
                    <a:p>
                      <a:endParaRPr lang="es-419" sz="2000">
                        <a:solidFill>
                          <a:schemeClr val="bg1"/>
                        </a:solidFill>
                      </a:endParaRPr>
                    </a:p>
                  </a:txBody>
                  <a:tcPr/>
                </a:tc>
                <a:tc>
                  <a:txBody>
                    <a:bodyPr/>
                    <a:lstStyle/>
                    <a:p>
                      <a:pPr algn="ctr"/>
                      <a:r>
                        <a:rPr lang="es-419" sz="2000" dirty="0" err="1">
                          <a:solidFill>
                            <a:schemeClr val="bg1"/>
                          </a:solidFill>
                        </a:rPr>
                        <a:t>Emotet</a:t>
                      </a:r>
                      <a:endParaRPr lang="es-419" sz="2000" dirty="0">
                        <a:solidFill>
                          <a:schemeClr val="bg1"/>
                        </a:solidFill>
                      </a:endParaRPr>
                    </a:p>
                  </a:txBody>
                  <a:tcPr/>
                </a:tc>
                <a:tc>
                  <a:txBody>
                    <a:bodyPr/>
                    <a:lstStyle/>
                    <a:p>
                      <a:pPr algn="ctr"/>
                      <a:r>
                        <a:rPr lang="es-419" sz="2000" dirty="0">
                          <a:solidFill>
                            <a:schemeClr val="bg1"/>
                          </a:solidFill>
                        </a:rPr>
                        <a:t>1.967</a:t>
                      </a:r>
                    </a:p>
                  </a:txBody>
                  <a:tcPr/>
                </a:tc>
                <a:extLst>
                  <a:ext uri="{0D108BD9-81ED-4DB2-BD59-A6C34878D82A}">
                    <a16:rowId xmlns:a16="http://schemas.microsoft.com/office/drawing/2014/main" val="2605559397"/>
                  </a:ext>
                </a:extLst>
              </a:tr>
              <a:tr h="547983">
                <a:tc vMerge="1">
                  <a:txBody>
                    <a:bodyPr/>
                    <a:lstStyle/>
                    <a:p>
                      <a:endParaRPr lang="es-419" sz="2000">
                        <a:solidFill>
                          <a:schemeClr val="bg1"/>
                        </a:solidFill>
                      </a:endParaRPr>
                    </a:p>
                  </a:txBody>
                  <a:tcPr/>
                </a:tc>
                <a:tc>
                  <a:txBody>
                    <a:bodyPr/>
                    <a:lstStyle/>
                    <a:p>
                      <a:pPr algn="ctr"/>
                      <a:r>
                        <a:rPr lang="es-419" sz="2000" dirty="0" err="1">
                          <a:solidFill>
                            <a:schemeClr val="bg1"/>
                          </a:solidFill>
                        </a:rPr>
                        <a:t>Refroso</a:t>
                      </a:r>
                      <a:endParaRPr lang="es-419" sz="2000" dirty="0">
                        <a:solidFill>
                          <a:schemeClr val="bg1"/>
                        </a:solidFill>
                      </a:endParaRPr>
                    </a:p>
                  </a:txBody>
                  <a:tcPr/>
                </a:tc>
                <a:tc>
                  <a:txBody>
                    <a:bodyPr/>
                    <a:lstStyle/>
                    <a:p>
                      <a:pPr algn="ctr"/>
                      <a:r>
                        <a:rPr lang="es-419" sz="2000" dirty="0">
                          <a:solidFill>
                            <a:schemeClr val="bg1"/>
                          </a:solidFill>
                        </a:rPr>
                        <a:t>2.000</a:t>
                      </a:r>
                    </a:p>
                  </a:txBody>
                  <a:tcPr/>
                </a:tc>
                <a:extLst>
                  <a:ext uri="{0D108BD9-81ED-4DB2-BD59-A6C34878D82A}">
                    <a16:rowId xmlns:a16="http://schemas.microsoft.com/office/drawing/2014/main" val="2766917664"/>
                  </a:ext>
                </a:extLst>
              </a:tr>
              <a:tr h="571423">
                <a:tc vMerge="1">
                  <a:txBody>
                    <a:bodyPr/>
                    <a:lstStyle/>
                    <a:p>
                      <a:endParaRPr lang="es-419" sz="2000">
                        <a:solidFill>
                          <a:schemeClr val="bg1"/>
                        </a:solidFill>
                      </a:endParaRPr>
                    </a:p>
                  </a:txBody>
                  <a:tcPr/>
                </a:tc>
                <a:tc>
                  <a:txBody>
                    <a:bodyPr/>
                    <a:lstStyle/>
                    <a:p>
                      <a:pPr algn="ctr"/>
                      <a:r>
                        <a:rPr lang="es-419" sz="2000" dirty="0" err="1">
                          <a:solidFill>
                            <a:schemeClr val="bg1"/>
                          </a:solidFill>
                        </a:rPr>
                        <a:t>Scar</a:t>
                      </a:r>
                      <a:endParaRPr lang="es-419" sz="2000" dirty="0">
                        <a:solidFill>
                          <a:schemeClr val="bg1"/>
                        </a:solidFill>
                      </a:endParaRPr>
                    </a:p>
                  </a:txBody>
                  <a:tcPr/>
                </a:tc>
                <a:tc>
                  <a:txBody>
                    <a:bodyPr/>
                    <a:lstStyle/>
                    <a:p>
                      <a:pPr algn="ctr"/>
                      <a:r>
                        <a:rPr lang="es-419" sz="2000" dirty="0">
                          <a:solidFill>
                            <a:schemeClr val="bg1"/>
                          </a:solidFill>
                        </a:rPr>
                        <a:t>2.000</a:t>
                      </a:r>
                    </a:p>
                  </a:txBody>
                  <a:tcPr/>
                </a:tc>
                <a:extLst>
                  <a:ext uri="{0D108BD9-81ED-4DB2-BD59-A6C34878D82A}">
                    <a16:rowId xmlns:a16="http://schemas.microsoft.com/office/drawing/2014/main" val="3310773994"/>
                  </a:ext>
                </a:extLst>
              </a:tr>
              <a:tr h="547983">
                <a:tc vMerge="1">
                  <a:txBody>
                    <a:bodyPr/>
                    <a:lstStyle/>
                    <a:p>
                      <a:endParaRPr lang="es-419" sz="2000" dirty="0">
                        <a:solidFill>
                          <a:schemeClr val="bg1"/>
                        </a:solidFill>
                      </a:endParaRPr>
                    </a:p>
                  </a:txBody>
                  <a:tcPr/>
                </a:tc>
                <a:tc>
                  <a:txBody>
                    <a:bodyPr/>
                    <a:lstStyle/>
                    <a:p>
                      <a:pPr algn="ctr"/>
                      <a:r>
                        <a:rPr lang="es-419" sz="2000" dirty="0" err="1">
                          <a:solidFill>
                            <a:schemeClr val="bg1"/>
                          </a:solidFill>
                        </a:rPr>
                        <a:t>Reconyc</a:t>
                      </a:r>
                      <a:endParaRPr lang="es-419" sz="2000" dirty="0">
                        <a:solidFill>
                          <a:schemeClr val="bg1"/>
                        </a:solidFill>
                      </a:endParaRPr>
                    </a:p>
                  </a:txBody>
                  <a:tcPr/>
                </a:tc>
                <a:tc>
                  <a:txBody>
                    <a:bodyPr/>
                    <a:lstStyle/>
                    <a:p>
                      <a:pPr algn="ctr"/>
                      <a:r>
                        <a:rPr lang="es-419" sz="2000" dirty="0">
                          <a:solidFill>
                            <a:schemeClr val="bg1"/>
                          </a:solidFill>
                        </a:rPr>
                        <a:t>1.570</a:t>
                      </a:r>
                    </a:p>
                  </a:txBody>
                  <a:tcPr/>
                </a:tc>
                <a:extLst>
                  <a:ext uri="{0D108BD9-81ED-4DB2-BD59-A6C34878D82A}">
                    <a16:rowId xmlns:a16="http://schemas.microsoft.com/office/drawing/2014/main" val="1313246209"/>
                  </a:ext>
                </a:extLst>
              </a:tr>
            </a:tbl>
          </a:graphicData>
        </a:graphic>
      </p:graphicFrame>
      <p:pic>
        <p:nvPicPr>
          <p:cNvPr id="4098" name="Picture 2" descr="CTFtime.org / Canadian Institute for Cybersecurity_Capture the Flag">
            <a:extLst>
              <a:ext uri="{FF2B5EF4-FFF2-40B4-BE49-F238E27FC236}">
                <a16:creationId xmlns:a16="http://schemas.microsoft.com/office/drawing/2014/main" id="{01B1F194-6972-2A28-3FE4-AEA75A7C2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22365"/>
            <a:ext cx="10244526" cy="187220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A04F9E8E-DCCB-8347-0397-F129A504BE2C}"/>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7</a:t>
            </a:fld>
            <a:endParaRPr lang="ja-JP" altLang="en-US" dirty="0">
              <a:solidFill>
                <a:schemeClr val="bg1"/>
              </a:solidFill>
            </a:endParaRPr>
          </a:p>
        </p:txBody>
      </p:sp>
    </p:spTree>
    <p:extLst>
      <p:ext uri="{BB962C8B-B14F-4D97-AF65-F5344CB8AC3E}">
        <p14:creationId xmlns:p14="http://schemas.microsoft.com/office/powerpoint/2010/main" val="35352907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Methodology</a:t>
            </a:r>
            <a:r>
              <a:rPr lang="es-419" b="1" dirty="0">
                <a:solidFill>
                  <a:schemeClr val="tx1"/>
                </a:solidFill>
              </a:rPr>
              <a:t>: </a:t>
            </a:r>
            <a:r>
              <a:rPr lang="es-419" b="1" dirty="0" err="1">
                <a:solidFill>
                  <a:schemeClr val="tx1"/>
                </a:solidFill>
              </a:rPr>
              <a:t>Methods</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0" y="559904"/>
            <a:ext cx="18286413" cy="84350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rgbClr val="FFC000"/>
                </a:solidFill>
              </a:rPr>
              <a:t>CIC-MalMem-2022</a:t>
            </a:r>
          </a:p>
        </p:txBody>
      </p:sp>
      <p:sp>
        <p:nvSpPr>
          <p:cNvPr id="6" name="Rectángulo 5">
            <a:extLst>
              <a:ext uri="{FF2B5EF4-FFF2-40B4-BE49-F238E27FC236}">
                <a16:creationId xmlns:a16="http://schemas.microsoft.com/office/drawing/2014/main" id="{478BF521-6E1F-FC16-82D7-4C0E3264F664}"/>
              </a:ext>
            </a:extLst>
          </p:cNvPr>
          <p:cNvSpPr/>
          <p:nvPr/>
        </p:nvSpPr>
        <p:spPr>
          <a:xfrm>
            <a:off x="8387036" y="1443396"/>
            <a:ext cx="8309114"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1. Data </a:t>
            </a:r>
            <a:r>
              <a:rPr lang="es-419" sz="2500" dirty="0" err="1">
                <a:solidFill>
                  <a:schemeClr val="tx1"/>
                </a:solidFill>
              </a:rPr>
              <a:t>acquisition</a:t>
            </a:r>
            <a:endParaRPr lang="es-419" sz="2500" dirty="0">
              <a:solidFill>
                <a:schemeClr val="tx1"/>
              </a:solidFill>
            </a:endParaRPr>
          </a:p>
        </p:txBody>
      </p:sp>
      <p:sp>
        <p:nvSpPr>
          <p:cNvPr id="8" name="Rectángulo 7">
            <a:extLst>
              <a:ext uri="{FF2B5EF4-FFF2-40B4-BE49-F238E27FC236}">
                <a16:creationId xmlns:a16="http://schemas.microsoft.com/office/drawing/2014/main" id="{2D673320-A770-7797-D388-9BD5AE1D441E}"/>
              </a:ext>
            </a:extLst>
          </p:cNvPr>
          <p:cNvSpPr/>
          <p:nvPr/>
        </p:nvSpPr>
        <p:spPr>
          <a:xfrm>
            <a:off x="8360539" y="2417203"/>
            <a:ext cx="8309116"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2. Data </a:t>
            </a:r>
            <a:r>
              <a:rPr lang="es-419" sz="2500" dirty="0" err="1">
                <a:solidFill>
                  <a:schemeClr val="tx1"/>
                </a:solidFill>
              </a:rPr>
              <a:t>cleaning</a:t>
            </a:r>
            <a:r>
              <a:rPr lang="es-419" sz="2500" dirty="0">
                <a:solidFill>
                  <a:schemeClr val="tx1"/>
                </a:solidFill>
              </a:rPr>
              <a:t> and </a:t>
            </a:r>
            <a:r>
              <a:rPr lang="es-419" sz="2500" dirty="0" err="1">
                <a:solidFill>
                  <a:schemeClr val="tx1"/>
                </a:solidFill>
              </a:rPr>
              <a:t>preprocessing</a:t>
            </a:r>
            <a:endParaRPr lang="es-419" sz="2500" dirty="0">
              <a:solidFill>
                <a:schemeClr val="tx1"/>
              </a:solidFill>
            </a:endParaRPr>
          </a:p>
        </p:txBody>
      </p:sp>
      <p:sp>
        <p:nvSpPr>
          <p:cNvPr id="9" name="Rectángulo 8">
            <a:extLst>
              <a:ext uri="{FF2B5EF4-FFF2-40B4-BE49-F238E27FC236}">
                <a16:creationId xmlns:a16="http://schemas.microsoft.com/office/drawing/2014/main" id="{52615DE8-387F-7CF8-C8D6-BDB1D1C085F3}"/>
              </a:ext>
            </a:extLst>
          </p:cNvPr>
          <p:cNvSpPr/>
          <p:nvPr/>
        </p:nvSpPr>
        <p:spPr>
          <a:xfrm>
            <a:off x="8360538" y="3359427"/>
            <a:ext cx="8309113"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3. Data </a:t>
            </a:r>
            <a:r>
              <a:rPr lang="es-419" sz="2500" dirty="0" err="1">
                <a:solidFill>
                  <a:schemeClr val="tx1"/>
                </a:solidFill>
              </a:rPr>
              <a:t>visualization</a:t>
            </a:r>
            <a:endParaRPr lang="es-419" sz="2500" dirty="0">
              <a:solidFill>
                <a:schemeClr val="tx1"/>
              </a:solidFill>
            </a:endParaRPr>
          </a:p>
        </p:txBody>
      </p:sp>
      <p:sp>
        <p:nvSpPr>
          <p:cNvPr id="11" name="Rectángulo 10">
            <a:extLst>
              <a:ext uri="{FF2B5EF4-FFF2-40B4-BE49-F238E27FC236}">
                <a16:creationId xmlns:a16="http://schemas.microsoft.com/office/drawing/2014/main" id="{64869488-661D-38FC-CAAD-AC2D65F7C0E4}"/>
              </a:ext>
            </a:extLst>
          </p:cNvPr>
          <p:cNvSpPr/>
          <p:nvPr/>
        </p:nvSpPr>
        <p:spPr>
          <a:xfrm>
            <a:off x="8360534" y="4293107"/>
            <a:ext cx="8309119"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4. </a:t>
            </a:r>
            <a:r>
              <a:rPr lang="es-419" sz="2500" dirty="0" err="1">
                <a:solidFill>
                  <a:schemeClr val="tx1"/>
                </a:solidFill>
              </a:rPr>
              <a:t>Binary</a:t>
            </a:r>
            <a:r>
              <a:rPr lang="es-419" sz="2500" dirty="0">
                <a:solidFill>
                  <a:schemeClr val="tx1"/>
                </a:solidFill>
              </a:rPr>
              <a:t> </a:t>
            </a:r>
            <a:r>
              <a:rPr lang="es-419" sz="2500" dirty="0" err="1">
                <a:solidFill>
                  <a:schemeClr val="tx1"/>
                </a:solidFill>
              </a:rPr>
              <a:t>classifier</a:t>
            </a:r>
            <a:endParaRPr lang="es-419" sz="2500" dirty="0">
              <a:solidFill>
                <a:schemeClr val="tx1"/>
              </a:solidFill>
            </a:endParaRPr>
          </a:p>
        </p:txBody>
      </p:sp>
      <p:sp>
        <p:nvSpPr>
          <p:cNvPr id="12" name="Rectángulo 11">
            <a:extLst>
              <a:ext uri="{FF2B5EF4-FFF2-40B4-BE49-F238E27FC236}">
                <a16:creationId xmlns:a16="http://schemas.microsoft.com/office/drawing/2014/main" id="{04D6331F-50E0-2414-E01D-30FBE75C32DD}"/>
              </a:ext>
            </a:extLst>
          </p:cNvPr>
          <p:cNvSpPr/>
          <p:nvPr/>
        </p:nvSpPr>
        <p:spPr>
          <a:xfrm>
            <a:off x="8360533" y="6208045"/>
            <a:ext cx="8309121"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5. </a:t>
            </a:r>
            <a:r>
              <a:rPr lang="es-419" sz="2500" dirty="0" err="1">
                <a:solidFill>
                  <a:schemeClr val="tx1"/>
                </a:solidFill>
              </a:rPr>
              <a:t>Multiclasses</a:t>
            </a:r>
            <a:r>
              <a:rPr lang="es-419" sz="2500" dirty="0">
                <a:solidFill>
                  <a:schemeClr val="tx1"/>
                </a:solidFill>
              </a:rPr>
              <a:t> </a:t>
            </a:r>
            <a:r>
              <a:rPr lang="es-419" sz="2500" dirty="0" err="1">
                <a:solidFill>
                  <a:schemeClr val="tx1"/>
                </a:solidFill>
              </a:rPr>
              <a:t>classifiers</a:t>
            </a:r>
            <a:endParaRPr lang="es-419" sz="2500" dirty="0">
              <a:solidFill>
                <a:schemeClr val="tx1"/>
              </a:solidFill>
            </a:endParaRPr>
          </a:p>
        </p:txBody>
      </p:sp>
      <p:sp>
        <p:nvSpPr>
          <p:cNvPr id="13" name="Rectángulo 12">
            <a:extLst>
              <a:ext uri="{FF2B5EF4-FFF2-40B4-BE49-F238E27FC236}">
                <a16:creationId xmlns:a16="http://schemas.microsoft.com/office/drawing/2014/main" id="{A942095E-8863-24FA-19DC-BE5890788972}"/>
              </a:ext>
            </a:extLst>
          </p:cNvPr>
          <p:cNvSpPr/>
          <p:nvPr/>
        </p:nvSpPr>
        <p:spPr>
          <a:xfrm>
            <a:off x="8360532" y="8149488"/>
            <a:ext cx="8309121"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6. Digital </a:t>
            </a:r>
            <a:r>
              <a:rPr lang="es-419" sz="2500" dirty="0" err="1">
                <a:solidFill>
                  <a:schemeClr val="tx1"/>
                </a:solidFill>
              </a:rPr>
              <a:t>Image</a:t>
            </a:r>
            <a:r>
              <a:rPr lang="es-419" sz="2500" dirty="0">
                <a:solidFill>
                  <a:schemeClr val="tx1"/>
                </a:solidFill>
              </a:rPr>
              <a:t> Processing</a:t>
            </a:r>
          </a:p>
        </p:txBody>
      </p:sp>
      <p:sp>
        <p:nvSpPr>
          <p:cNvPr id="14" name="Rectángulo 13">
            <a:extLst>
              <a:ext uri="{FF2B5EF4-FFF2-40B4-BE49-F238E27FC236}">
                <a16:creationId xmlns:a16="http://schemas.microsoft.com/office/drawing/2014/main" id="{CAC7F00A-D90E-5393-6A5C-77543879D3C7}"/>
              </a:ext>
            </a:extLst>
          </p:cNvPr>
          <p:cNvSpPr/>
          <p:nvPr/>
        </p:nvSpPr>
        <p:spPr>
          <a:xfrm>
            <a:off x="8360531" y="9060910"/>
            <a:ext cx="8309112" cy="843508"/>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chemeClr val="tx1"/>
                </a:solidFill>
              </a:rPr>
              <a:t>7. </a:t>
            </a:r>
            <a:r>
              <a:rPr lang="es-419" sz="2500" dirty="0" err="1">
                <a:solidFill>
                  <a:schemeClr val="tx1"/>
                </a:solidFill>
              </a:rPr>
              <a:t>Reporting</a:t>
            </a:r>
            <a:endParaRPr lang="es-419" sz="2500" dirty="0">
              <a:solidFill>
                <a:schemeClr val="tx1"/>
              </a:solidFill>
            </a:endParaRPr>
          </a:p>
        </p:txBody>
      </p:sp>
      <mc:AlternateContent xmlns:mc="http://schemas.openxmlformats.org/markup-compatibility/2006" xmlns:a14="http://schemas.microsoft.com/office/drawing/2010/main">
        <mc:Choice Requires="a14">
          <p:sp>
            <p:nvSpPr>
              <p:cNvPr id="16" name="Rectángulo 15">
                <a:extLst>
                  <a:ext uri="{FF2B5EF4-FFF2-40B4-BE49-F238E27FC236}">
                    <a16:creationId xmlns:a16="http://schemas.microsoft.com/office/drawing/2014/main" id="{41290384-8B60-C576-9F1A-D12A467822D5}"/>
                  </a:ext>
                </a:extLst>
              </p:cNvPr>
              <p:cNvSpPr/>
              <p:nvPr/>
            </p:nvSpPr>
            <p:spPr>
              <a:xfrm rot="10800000" flipV="1">
                <a:off x="8360531" y="5211419"/>
                <a:ext cx="8309112" cy="934279"/>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1400" dirty="0">
                  <a:solidFill>
                    <a:schemeClr val="tx1"/>
                  </a:solidFill>
                </a:endParaRPr>
              </a:p>
              <a:p>
                <a:pPr algn="ctr"/>
                <a:r>
                  <a:rPr lang="es-419" sz="1400" dirty="0" err="1">
                    <a:solidFill>
                      <a:schemeClr val="tx1"/>
                    </a:solidFill>
                  </a:rPr>
                  <a:t>Hyperparameters</a:t>
                </a:r>
                <a:endParaRPr lang="es-419" sz="1400" dirty="0">
                  <a:solidFill>
                    <a:schemeClr val="tx1"/>
                  </a:solidFill>
                </a:endParaRPr>
              </a:p>
              <a:p>
                <a:pPr algn="ctr"/>
                <a:r>
                  <a:rPr lang="es-419" sz="1400" dirty="0" err="1">
                    <a:solidFill>
                      <a:schemeClr val="tx1"/>
                    </a:solidFill>
                  </a:rPr>
                  <a:t>Polynomial</a:t>
                </a:r>
                <a:r>
                  <a:rPr lang="es-419" sz="1400" dirty="0">
                    <a:solidFill>
                      <a:schemeClr val="tx1"/>
                    </a:solidFill>
                  </a:rPr>
                  <a:t> </a:t>
                </a:r>
                <a:r>
                  <a:rPr lang="es-419" sz="1400" dirty="0" err="1">
                    <a:solidFill>
                      <a:schemeClr val="tx1"/>
                    </a:solidFill>
                  </a:rPr>
                  <a:t>degree</a:t>
                </a:r>
                <a:r>
                  <a:rPr lang="es-419" sz="1400" dirty="0">
                    <a:solidFill>
                      <a:schemeClr val="tx1"/>
                    </a:solidFill>
                  </a:rPr>
                  <a:t> [1,2] Lambda </a:t>
                </a:r>
                <a:r>
                  <a:rPr lang="es-419" sz="1400" dirty="0" err="1">
                    <a:solidFill>
                      <a:schemeClr val="tx1"/>
                    </a:solidFill>
                  </a:rPr>
                  <a:t>value</a:t>
                </a:r>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−3</m:t>
                        </m:r>
                      </m:sup>
                    </m:sSup>
                  </m:oMath>
                </a14:m>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m:t>
                        </m:r>
                        <m:r>
                          <a:rPr lang="es-419" sz="1400" i="1">
                            <a:solidFill>
                              <a:schemeClr val="tx1"/>
                            </a:solidFill>
                            <a:latin typeface="Cambria Math" panose="02040503050406030204" pitchFamily="18" charset="0"/>
                            <a:ea typeface="Cambria Math" panose="02040503050406030204" pitchFamily="18" charset="0"/>
                          </a:rPr>
                          <m:t>2</m:t>
                        </m:r>
                      </m:sup>
                    </m:sSup>
                  </m:oMath>
                </a14:m>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−1</m:t>
                        </m:r>
                      </m:sup>
                    </m:sSup>
                  </m:oMath>
                </a14:m>
                <a:r>
                  <a:rPr lang="es-419" sz="1400" dirty="0">
                    <a:solidFill>
                      <a:schemeClr val="tx1"/>
                    </a:solidFill>
                  </a:rPr>
                  <a:t>, 1, </a:t>
                </a:r>
                <a14:m>
                  <m:oMath xmlns:m="http://schemas.openxmlformats.org/officeDocument/2006/math">
                    <m:r>
                      <a:rPr lang="es-419" sz="1400" b="0" i="1" smtClean="0">
                        <a:solidFill>
                          <a:schemeClr val="tx1"/>
                        </a:solidFill>
                        <a:latin typeface="Cambria Math" panose="02040503050406030204" pitchFamily="18" charset="0"/>
                      </a:rPr>
                      <m:t>1</m:t>
                    </m:r>
                    <m:r>
                      <a:rPr lang="es-419" sz="1400" b="0" i="1" smtClean="0">
                        <a:solidFill>
                          <a:schemeClr val="tx1"/>
                        </a:solidFill>
                        <a:latin typeface="Cambria Math" panose="02040503050406030204" pitchFamily="18" charset="0"/>
                        <a:ea typeface="Cambria Math" panose="02040503050406030204" pitchFamily="18" charset="0"/>
                      </a:rPr>
                      <m:t>×</m:t>
                    </m:r>
                    <m:sSup>
                      <m:sSupPr>
                        <m:ctrlPr>
                          <a:rPr lang="es-419" sz="1400" b="0" i="1" smtClean="0">
                            <a:solidFill>
                              <a:schemeClr val="tx1"/>
                            </a:solidFill>
                            <a:latin typeface="Cambria Math" panose="02040503050406030204" pitchFamily="18" charset="0"/>
                            <a:ea typeface="Cambria Math" panose="02040503050406030204" pitchFamily="18" charset="0"/>
                          </a:rPr>
                        </m:ctrlPr>
                      </m:sSupPr>
                      <m:e>
                        <m:r>
                          <a:rPr lang="es-419" sz="1400" b="0" i="1" smtClean="0">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2</m:t>
                        </m:r>
                      </m:sup>
                    </m:sSup>
                  </m:oMath>
                </a14:m>
                <a:r>
                  <a:rPr lang="es-419" sz="1400" dirty="0">
                    <a:solidFill>
                      <a:schemeClr val="tx1"/>
                    </a:solidFill>
                  </a:rPr>
                  <a:t>], </a:t>
                </a:r>
                <a:r>
                  <a:rPr lang="es-419" sz="1400" dirty="0" err="1">
                    <a:solidFill>
                      <a:schemeClr val="tx1"/>
                    </a:solidFill>
                  </a:rPr>
                  <a:t>regularization</a:t>
                </a:r>
                <a:r>
                  <a:rPr lang="es-419" sz="1400" dirty="0">
                    <a:solidFill>
                      <a:schemeClr val="tx1"/>
                    </a:solidFill>
                  </a:rPr>
                  <a:t> [L1,L2] </a:t>
                </a:r>
              </a:p>
              <a:p>
                <a:pPr algn="ctr"/>
                <a:endParaRPr lang="es-419" sz="1400" dirty="0">
                  <a:solidFill>
                    <a:schemeClr val="tx1"/>
                  </a:solidFill>
                </a:endParaRPr>
              </a:p>
              <a:p>
                <a:pPr algn="ctr"/>
                <a:r>
                  <a:rPr lang="es-419" sz="1400" dirty="0" err="1">
                    <a:solidFill>
                      <a:schemeClr val="tx1"/>
                    </a:solidFill>
                  </a:rPr>
                  <a:t>Logistic</a:t>
                </a:r>
                <a:r>
                  <a:rPr lang="es-419" sz="1400" dirty="0">
                    <a:solidFill>
                      <a:schemeClr val="tx1"/>
                    </a:solidFill>
                  </a:rPr>
                  <a:t> </a:t>
                </a:r>
                <a:r>
                  <a:rPr lang="es-419" sz="1400" dirty="0" err="1">
                    <a:solidFill>
                      <a:schemeClr val="tx1"/>
                    </a:solidFill>
                  </a:rPr>
                  <a:t>regression</a:t>
                </a:r>
                <a:r>
                  <a:rPr lang="es-419" sz="1400" dirty="0">
                    <a:solidFill>
                      <a:schemeClr val="tx1"/>
                    </a:solidFill>
                  </a:rPr>
                  <a:t> </a:t>
                </a:r>
                <a:r>
                  <a:rPr lang="es-419" sz="1400" dirty="0" err="1">
                    <a:solidFill>
                      <a:schemeClr val="tx1"/>
                    </a:solidFill>
                  </a:rPr>
                  <a:t>with</a:t>
                </a:r>
                <a:r>
                  <a:rPr lang="es-419" sz="1400" dirty="0">
                    <a:solidFill>
                      <a:schemeClr val="tx1"/>
                    </a:solidFill>
                  </a:rPr>
                  <a:t> SAGA </a:t>
                </a:r>
                <a:r>
                  <a:rPr lang="es-419" sz="1400" dirty="0" err="1">
                    <a:solidFill>
                      <a:schemeClr val="tx1"/>
                    </a:solidFill>
                  </a:rPr>
                  <a:t>solver</a:t>
                </a:r>
                <a:r>
                  <a:rPr lang="es-419" sz="1400" dirty="0">
                    <a:solidFill>
                      <a:schemeClr val="tx1"/>
                    </a:solidFill>
                  </a:rPr>
                  <a:t>, 200 </a:t>
                </a:r>
                <a:r>
                  <a:rPr lang="es-419" sz="1400" dirty="0" err="1">
                    <a:solidFill>
                      <a:schemeClr val="tx1"/>
                    </a:solidFill>
                  </a:rPr>
                  <a:t>iterations</a:t>
                </a:r>
                <a:endParaRPr lang="es-419" sz="1400" dirty="0">
                  <a:solidFill>
                    <a:schemeClr val="tx1"/>
                  </a:solidFill>
                </a:endParaRPr>
              </a:p>
              <a:p>
                <a:pPr algn="ctr"/>
                <a:endParaRPr lang="es-419" sz="2000" dirty="0">
                  <a:solidFill>
                    <a:schemeClr val="tx1"/>
                  </a:solidFill>
                </a:endParaRPr>
              </a:p>
            </p:txBody>
          </p:sp>
        </mc:Choice>
        <mc:Fallback xmlns="">
          <p:sp>
            <p:nvSpPr>
              <p:cNvPr id="16" name="Rectángulo 15">
                <a:extLst>
                  <a:ext uri="{FF2B5EF4-FFF2-40B4-BE49-F238E27FC236}">
                    <a16:creationId xmlns:a16="http://schemas.microsoft.com/office/drawing/2014/main" id="{41290384-8B60-C576-9F1A-D12A467822D5}"/>
                  </a:ext>
                </a:extLst>
              </p:cNvPr>
              <p:cNvSpPr>
                <a:spLocks noRot="1" noChangeAspect="1" noMove="1" noResize="1" noEditPoints="1" noAdjustHandles="1" noChangeArrowheads="1" noChangeShapeType="1" noTextEdit="1"/>
              </p:cNvSpPr>
              <p:nvPr/>
            </p:nvSpPr>
            <p:spPr>
              <a:xfrm rot="10800000" flipV="1">
                <a:off x="8360531" y="5211419"/>
                <a:ext cx="8309112" cy="934279"/>
              </a:xfrm>
              <a:prstGeom prst="rect">
                <a:avLst/>
              </a:prstGeom>
              <a:blipFill>
                <a:blip r:embed="rId3"/>
                <a:stretch>
                  <a:fillRect/>
                </a:stretch>
              </a:blipFill>
              <a:ln>
                <a:noFill/>
              </a:ln>
              <a:effectLst>
                <a:outerShdw blurRad="63500" sx="102000" sy="102000" algn="ctr" rotWithShape="0">
                  <a:prstClr val="black">
                    <a:alpha val="40000"/>
                  </a:prstClr>
                </a:outerShdw>
              </a:effectLst>
            </p:spPr>
            <p:txBody>
              <a:bodyPr/>
              <a:lstStyle/>
              <a:p>
                <a:r>
                  <a:rPr lang="es-419">
                    <a:noFill/>
                  </a:rPr>
                  <a:t> </a:t>
                </a:r>
              </a:p>
            </p:txBody>
          </p:sp>
        </mc:Fallback>
      </mc:AlternateContent>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78501575-AB08-B871-60AC-D67A416482E2}"/>
                  </a:ext>
                </a:extLst>
              </p:cNvPr>
              <p:cNvSpPr/>
              <p:nvPr/>
            </p:nvSpPr>
            <p:spPr>
              <a:xfrm rot="10800000" flipV="1">
                <a:off x="8360531" y="7131788"/>
                <a:ext cx="8309112" cy="934279"/>
              </a:xfrm>
              <a:prstGeom prst="rect">
                <a:avLst/>
              </a:prstGeom>
              <a:solidFill>
                <a:srgbClr val="0070C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r>
                  <a:rPr lang="es-419" sz="1400" dirty="0" err="1">
                    <a:solidFill>
                      <a:schemeClr val="tx1"/>
                    </a:solidFill>
                  </a:rPr>
                  <a:t>Hyperparameters</a:t>
                </a:r>
                <a:r>
                  <a:rPr lang="es-419" sz="1400" dirty="0">
                    <a:solidFill>
                      <a:schemeClr val="tx1"/>
                    </a:solidFill>
                  </a:rPr>
                  <a:t>: </a:t>
                </a:r>
                <a:r>
                  <a:rPr lang="es-419" sz="1400" dirty="0" err="1">
                    <a:solidFill>
                      <a:schemeClr val="tx1"/>
                    </a:solidFill>
                  </a:rPr>
                  <a:t>Hidden</a:t>
                </a:r>
                <a:r>
                  <a:rPr lang="es-419" sz="1400" dirty="0">
                    <a:solidFill>
                      <a:schemeClr val="tx1"/>
                    </a:solidFill>
                  </a:rPr>
                  <a:t> </a:t>
                </a:r>
                <a:r>
                  <a:rPr lang="es-419" sz="1400" dirty="0" err="1">
                    <a:solidFill>
                      <a:schemeClr val="tx1"/>
                    </a:solidFill>
                  </a:rPr>
                  <a:t>layers</a:t>
                </a:r>
                <a:r>
                  <a:rPr lang="es-419" sz="1400" dirty="0">
                    <a:solidFill>
                      <a:schemeClr val="tx1"/>
                    </a:solidFill>
                  </a:rPr>
                  <a:t> [1,3,5] Lambda </a:t>
                </a:r>
                <a:r>
                  <a:rPr lang="es-419" sz="1400" dirty="0" err="1">
                    <a:solidFill>
                      <a:schemeClr val="tx1"/>
                    </a:solidFill>
                  </a:rPr>
                  <a:t>value</a:t>
                </a:r>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−6</m:t>
                        </m:r>
                      </m:sup>
                    </m:sSup>
                  </m:oMath>
                </a14:m>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−3</m:t>
                        </m:r>
                      </m:sup>
                    </m:sSup>
                  </m:oMath>
                </a14:m>
                <a:r>
                  <a:rPr lang="es-419" sz="1400" dirty="0">
                    <a:solidFill>
                      <a:schemeClr val="tx1"/>
                    </a:solidFill>
                  </a:rPr>
                  <a:t>, </a:t>
                </a:r>
                <a14:m>
                  <m:oMath xmlns:m="http://schemas.openxmlformats.org/officeDocument/2006/math">
                    <m:r>
                      <a:rPr lang="es-419" sz="1400" i="1">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−1</m:t>
                        </m:r>
                      </m:sup>
                    </m:sSup>
                  </m:oMath>
                </a14:m>
                <a:r>
                  <a:rPr lang="es-419" sz="1400" dirty="0">
                    <a:solidFill>
                      <a:schemeClr val="tx1"/>
                    </a:solidFill>
                  </a:rPr>
                  <a:t>] </a:t>
                </a:r>
              </a:p>
              <a:p>
                <a:pPr algn="ctr"/>
                <a:endParaRPr lang="es-419" sz="1400" dirty="0">
                  <a:solidFill>
                    <a:schemeClr val="tx1"/>
                  </a:solidFill>
                </a:endParaRPr>
              </a:p>
              <a:p>
                <a:pPr algn="ctr"/>
                <a:r>
                  <a:rPr lang="es-419" sz="1400" dirty="0">
                    <a:solidFill>
                      <a:schemeClr val="tx1"/>
                    </a:solidFill>
                  </a:rPr>
                  <a:t>DNN </a:t>
                </a:r>
                <a:r>
                  <a:rPr lang="es-419" sz="1400" dirty="0" err="1">
                    <a:solidFill>
                      <a:schemeClr val="tx1"/>
                    </a:solidFill>
                  </a:rPr>
                  <a:t>with</a:t>
                </a:r>
                <a:r>
                  <a:rPr lang="es-419" sz="1400" dirty="0">
                    <a:solidFill>
                      <a:schemeClr val="tx1"/>
                    </a:solidFill>
                  </a:rPr>
                  <a:t> 2.048 </a:t>
                </a:r>
                <a:r>
                  <a:rPr lang="es-419" sz="1400" dirty="0" err="1">
                    <a:solidFill>
                      <a:schemeClr val="tx1"/>
                    </a:solidFill>
                  </a:rPr>
                  <a:t>neurons</a:t>
                </a:r>
                <a:r>
                  <a:rPr lang="es-419" sz="1400" dirty="0">
                    <a:solidFill>
                      <a:schemeClr val="tx1"/>
                    </a:solidFill>
                  </a:rPr>
                  <a:t>, 10 </a:t>
                </a:r>
                <a:r>
                  <a:rPr lang="es-419" sz="1400" dirty="0" err="1">
                    <a:solidFill>
                      <a:schemeClr val="tx1"/>
                    </a:solidFill>
                  </a:rPr>
                  <a:t>epochs</a:t>
                </a:r>
                <a:r>
                  <a:rPr lang="es-419" sz="1400" dirty="0">
                    <a:solidFill>
                      <a:schemeClr val="tx1"/>
                    </a:solidFill>
                  </a:rPr>
                  <a:t>, 32 </a:t>
                </a:r>
                <a:r>
                  <a:rPr lang="es-419" sz="1400" dirty="0" err="1">
                    <a:solidFill>
                      <a:schemeClr val="tx1"/>
                    </a:solidFill>
                  </a:rPr>
                  <a:t>mini-batch</a:t>
                </a:r>
                <a:r>
                  <a:rPr lang="es-419" sz="1400" dirty="0">
                    <a:solidFill>
                      <a:schemeClr val="tx1"/>
                    </a:solidFill>
                  </a:rPr>
                  <a:t>, Adam </a:t>
                </a:r>
                <a:r>
                  <a:rPr lang="es-419" sz="1400" dirty="0" err="1">
                    <a:solidFill>
                      <a:schemeClr val="tx1"/>
                    </a:solidFill>
                  </a:rPr>
                  <a:t>optimizer</a:t>
                </a:r>
                <a:r>
                  <a:rPr lang="es-419" sz="1400" dirty="0">
                    <a:solidFill>
                      <a:schemeClr val="tx1"/>
                    </a:solidFill>
                  </a:rPr>
                  <a:t>, </a:t>
                </a:r>
                <a:r>
                  <a:rPr lang="es-419" sz="1400" dirty="0" err="1">
                    <a:solidFill>
                      <a:schemeClr val="tx1"/>
                    </a:solidFill>
                  </a:rPr>
                  <a:t>learning</a:t>
                </a:r>
                <a:r>
                  <a:rPr lang="es-419" sz="1400" dirty="0">
                    <a:solidFill>
                      <a:schemeClr val="tx1"/>
                    </a:solidFill>
                  </a:rPr>
                  <a:t> </a:t>
                </a:r>
                <a:r>
                  <a:rPr lang="es-419" sz="1400" dirty="0" err="1">
                    <a:solidFill>
                      <a:schemeClr val="tx1"/>
                    </a:solidFill>
                  </a:rPr>
                  <a:t>rate</a:t>
                </a:r>
                <a:r>
                  <a:rPr lang="es-419" sz="1400" dirty="0">
                    <a:solidFill>
                      <a:schemeClr val="tx1"/>
                    </a:solidFill>
                  </a:rPr>
                  <a:t> </a:t>
                </a:r>
                <a14:m>
                  <m:oMath xmlns:m="http://schemas.openxmlformats.org/officeDocument/2006/math">
                    <m:r>
                      <a:rPr lang="es-419" sz="1400" i="1" smtClean="0">
                        <a:solidFill>
                          <a:schemeClr val="tx1"/>
                        </a:solidFill>
                        <a:latin typeface="Cambria Math" panose="02040503050406030204" pitchFamily="18" charset="0"/>
                      </a:rPr>
                      <m:t>1</m:t>
                    </m:r>
                    <m:r>
                      <a:rPr lang="es-419" sz="1400" i="1">
                        <a:solidFill>
                          <a:schemeClr val="tx1"/>
                        </a:solidFill>
                        <a:latin typeface="Cambria Math" panose="02040503050406030204" pitchFamily="18" charset="0"/>
                        <a:ea typeface="Cambria Math" panose="02040503050406030204" pitchFamily="18" charset="0"/>
                      </a:rPr>
                      <m:t>×</m:t>
                    </m:r>
                    <m:sSup>
                      <m:sSupPr>
                        <m:ctrlPr>
                          <a:rPr lang="es-419" sz="1400" i="1">
                            <a:solidFill>
                              <a:schemeClr val="tx1"/>
                            </a:solidFill>
                            <a:latin typeface="Cambria Math" panose="02040503050406030204" pitchFamily="18" charset="0"/>
                            <a:ea typeface="Cambria Math" panose="02040503050406030204" pitchFamily="18" charset="0"/>
                          </a:rPr>
                        </m:ctrlPr>
                      </m:sSupPr>
                      <m:e>
                        <m:r>
                          <a:rPr lang="es-419" sz="1400" i="1">
                            <a:solidFill>
                              <a:schemeClr val="tx1"/>
                            </a:solidFill>
                            <a:latin typeface="Cambria Math" panose="02040503050406030204" pitchFamily="18" charset="0"/>
                            <a:ea typeface="Cambria Math" panose="02040503050406030204" pitchFamily="18" charset="0"/>
                          </a:rPr>
                          <m:t>10</m:t>
                        </m:r>
                      </m:e>
                      <m:sup>
                        <m:r>
                          <a:rPr lang="es-419" sz="1400" b="0" i="1" smtClean="0">
                            <a:solidFill>
                              <a:schemeClr val="tx1"/>
                            </a:solidFill>
                            <a:latin typeface="Cambria Math" panose="02040503050406030204" pitchFamily="18" charset="0"/>
                            <a:ea typeface="Cambria Math" panose="02040503050406030204" pitchFamily="18" charset="0"/>
                          </a:rPr>
                          <m:t>−3</m:t>
                        </m:r>
                      </m:sup>
                    </m:sSup>
                  </m:oMath>
                </a14:m>
                <a:r>
                  <a:rPr lang="es-419" sz="1400" dirty="0">
                    <a:solidFill>
                      <a:schemeClr val="tx1"/>
                    </a:solidFill>
                  </a:rPr>
                  <a:t>,  </a:t>
                </a:r>
                <a:r>
                  <a:rPr lang="es-419" sz="1400" dirty="0" err="1">
                    <a:solidFill>
                      <a:schemeClr val="tx1"/>
                    </a:solidFill>
                  </a:rPr>
                  <a:t>Leaky-ReLu</a:t>
                </a:r>
                <a:r>
                  <a:rPr lang="es-419" sz="1400" dirty="0">
                    <a:solidFill>
                      <a:schemeClr val="tx1"/>
                    </a:solidFill>
                  </a:rPr>
                  <a:t> (0,1), </a:t>
                </a:r>
                <a:r>
                  <a:rPr lang="es-419" sz="1400" dirty="0" err="1">
                    <a:solidFill>
                      <a:schemeClr val="tx1"/>
                    </a:solidFill>
                  </a:rPr>
                  <a:t>Batch</a:t>
                </a:r>
                <a:r>
                  <a:rPr lang="es-419" sz="1400" dirty="0">
                    <a:solidFill>
                      <a:schemeClr val="tx1"/>
                    </a:solidFill>
                  </a:rPr>
                  <a:t> </a:t>
                </a:r>
                <a:r>
                  <a:rPr lang="es-419" sz="1400" dirty="0" err="1">
                    <a:solidFill>
                      <a:schemeClr val="tx1"/>
                    </a:solidFill>
                  </a:rPr>
                  <a:t>Normalization</a:t>
                </a:r>
                <a:r>
                  <a:rPr lang="es-419" sz="1400" dirty="0">
                    <a:solidFill>
                      <a:schemeClr val="tx1"/>
                    </a:solidFill>
                  </a:rPr>
                  <a:t>, </a:t>
                </a:r>
                <a:r>
                  <a:rPr lang="es-419" sz="1400" dirty="0" err="1">
                    <a:solidFill>
                      <a:schemeClr val="tx1"/>
                    </a:solidFill>
                  </a:rPr>
                  <a:t>Dropout</a:t>
                </a:r>
                <a:r>
                  <a:rPr lang="es-419" sz="1400" dirty="0">
                    <a:solidFill>
                      <a:schemeClr val="tx1"/>
                    </a:solidFill>
                  </a:rPr>
                  <a:t> (0,01), </a:t>
                </a:r>
                <a:r>
                  <a:rPr lang="es-419" sz="1400" dirty="0" err="1">
                    <a:solidFill>
                      <a:schemeClr val="tx1"/>
                    </a:solidFill>
                  </a:rPr>
                  <a:t>SoftMax</a:t>
                </a:r>
                <a:r>
                  <a:rPr lang="es-419" sz="1400" dirty="0">
                    <a:solidFill>
                      <a:schemeClr val="tx1"/>
                    </a:solidFill>
                  </a:rPr>
                  <a:t> output,  L2 </a:t>
                </a:r>
                <a:r>
                  <a:rPr lang="es-419" sz="1400" dirty="0" err="1">
                    <a:solidFill>
                      <a:schemeClr val="tx1"/>
                    </a:solidFill>
                  </a:rPr>
                  <a:t>regularization</a:t>
                </a:r>
                <a:endParaRPr lang="es-419" sz="1400" dirty="0">
                  <a:solidFill>
                    <a:schemeClr val="tx1"/>
                  </a:solidFill>
                </a:endParaRPr>
              </a:p>
              <a:p>
                <a:pPr algn="ctr"/>
                <a:endParaRPr lang="es-419" sz="2000" dirty="0">
                  <a:solidFill>
                    <a:schemeClr val="tx1"/>
                  </a:solidFill>
                </a:endParaRPr>
              </a:p>
              <a:p>
                <a:pPr algn="ctr"/>
                <a:endParaRPr lang="es-419" sz="2000" dirty="0">
                  <a:solidFill>
                    <a:schemeClr val="tx1"/>
                  </a:solidFill>
                </a:endParaRPr>
              </a:p>
              <a:p>
                <a:pPr algn="ctr"/>
                <a:endParaRPr lang="es-419" sz="2000" dirty="0">
                  <a:solidFill>
                    <a:schemeClr val="tx1"/>
                  </a:solidFill>
                </a:endParaRPr>
              </a:p>
            </p:txBody>
          </p:sp>
        </mc:Choice>
        <mc:Fallback xmlns="">
          <p:sp>
            <p:nvSpPr>
              <p:cNvPr id="17" name="Rectángulo 16">
                <a:extLst>
                  <a:ext uri="{FF2B5EF4-FFF2-40B4-BE49-F238E27FC236}">
                    <a16:creationId xmlns:a16="http://schemas.microsoft.com/office/drawing/2014/main" id="{78501575-AB08-B871-60AC-D67A416482E2}"/>
                  </a:ext>
                </a:extLst>
              </p:cNvPr>
              <p:cNvSpPr>
                <a:spLocks noRot="1" noChangeAspect="1" noMove="1" noResize="1" noEditPoints="1" noAdjustHandles="1" noChangeArrowheads="1" noChangeShapeType="1" noTextEdit="1"/>
              </p:cNvSpPr>
              <p:nvPr/>
            </p:nvSpPr>
            <p:spPr>
              <a:xfrm rot="10800000" flipV="1">
                <a:off x="8360531" y="7131788"/>
                <a:ext cx="8309112" cy="934279"/>
              </a:xfrm>
              <a:prstGeom prst="rect">
                <a:avLst/>
              </a:prstGeom>
              <a:blipFill>
                <a:blip r:embed="rId4"/>
                <a:stretch>
                  <a:fillRect/>
                </a:stretch>
              </a:blipFill>
              <a:ln>
                <a:noFill/>
              </a:ln>
              <a:effectLst>
                <a:outerShdw blurRad="63500" sx="102000" sy="102000" algn="ctr" rotWithShape="0">
                  <a:prstClr val="black">
                    <a:alpha val="40000"/>
                  </a:prstClr>
                </a:outerShdw>
              </a:effectLst>
            </p:spPr>
            <p:txBody>
              <a:bodyPr/>
              <a:lstStyle/>
              <a:p>
                <a:r>
                  <a:rPr lang="es-419">
                    <a:noFill/>
                  </a:rPr>
                  <a:t> </a:t>
                </a:r>
              </a:p>
            </p:txBody>
          </p:sp>
        </mc:Fallback>
      </mc:AlternateContent>
      <p:sp>
        <p:nvSpPr>
          <p:cNvPr id="4" name="CuadroTexto 3">
            <a:extLst>
              <a:ext uri="{FF2B5EF4-FFF2-40B4-BE49-F238E27FC236}">
                <a16:creationId xmlns:a16="http://schemas.microsoft.com/office/drawing/2014/main" id="{2C6BFD76-F7C3-9F53-E5DD-883F435500D2}"/>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8</a:t>
            </a:fld>
            <a:endParaRPr lang="ja-JP" altLang="en-US" dirty="0">
              <a:solidFill>
                <a:schemeClr val="bg1"/>
              </a:solidFill>
            </a:endParaRPr>
          </a:p>
        </p:txBody>
      </p:sp>
      <p:sp>
        <p:nvSpPr>
          <p:cNvPr id="5" name="CuadroTexto 4">
            <a:extLst>
              <a:ext uri="{FF2B5EF4-FFF2-40B4-BE49-F238E27FC236}">
                <a16:creationId xmlns:a16="http://schemas.microsoft.com/office/drawing/2014/main" id="{9CD52B1A-C85C-CE90-1087-F97EE3A07A2B}"/>
              </a:ext>
            </a:extLst>
          </p:cNvPr>
          <p:cNvSpPr txBox="1"/>
          <p:nvPr/>
        </p:nvSpPr>
        <p:spPr>
          <a:xfrm>
            <a:off x="16677866" y="4886940"/>
            <a:ext cx="1608548" cy="1600438"/>
          </a:xfrm>
          <a:prstGeom prst="rect">
            <a:avLst/>
          </a:prstGeom>
          <a:solidFill>
            <a:srgbClr val="00B050"/>
          </a:solidFill>
        </p:spPr>
        <p:txBody>
          <a:bodyPr wrap="square" rtlCol="0">
            <a:spAutoFit/>
          </a:bodyPr>
          <a:lstStyle/>
          <a:p>
            <a:r>
              <a:rPr lang="es-419" sz="1400" b="1" dirty="0" err="1"/>
              <a:t>Validation</a:t>
            </a:r>
            <a:r>
              <a:rPr lang="es-419" sz="1400" b="1" dirty="0"/>
              <a:t> </a:t>
            </a:r>
            <a:r>
              <a:rPr lang="es-419" sz="1400" b="1" dirty="0" err="1"/>
              <a:t>Metric</a:t>
            </a:r>
            <a:r>
              <a:rPr lang="es-419" sz="1400" b="1" dirty="0"/>
              <a:t>:</a:t>
            </a:r>
          </a:p>
          <a:p>
            <a:r>
              <a:rPr lang="es-419" sz="1400" dirty="0"/>
              <a:t>- </a:t>
            </a:r>
            <a:r>
              <a:rPr lang="es-419" sz="1400" dirty="0" err="1"/>
              <a:t>Recall</a:t>
            </a:r>
            <a:endParaRPr lang="es-419" sz="1400" dirty="0"/>
          </a:p>
          <a:p>
            <a:endParaRPr lang="es-419" sz="1400" dirty="0"/>
          </a:p>
          <a:p>
            <a:r>
              <a:rPr lang="es-419" sz="1400" b="1" dirty="0" err="1"/>
              <a:t>Testing</a:t>
            </a:r>
            <a:r>
              <a:rPr lang="es-419" sz="1400" b="1" dirty="0"/>
              <a:t> </a:t>
            </a:r>
            <a:r>
              <a:rPr lang="es-419" sz="1400" b="1" dirty="0" err="1"/>
              <a:t>Metrics</a:t>
            </a:r>
            <a:r>
              <a:rPr lang="es-419" sz="1400" b="1" dirty="0"/>
              <a:t>:</a:t>
            </a:r>
          </a:p>
          <a:p>
            <a:r>
              <a:rPr lang="es-419" sz="1400" b="1" dirty="0"/>
              <a:t>- </a:t>
            </a:r>
            <a:r>
              <a:rPr lang="es-419" sz="1400" dirty="0" err="1"/>
              <a:t>Recall</a:t>
            </a:r>
            <a:endParaRPr lang="es-419" sz="1400" dirty="0"/>
          </a:p>
          <a:p>
            <a:r>
              <a:rPr lang="es-419" sz="1400" dirty="0"/>
              <a:t>- </a:t>
            </a:r>
            <a:r>
              <a:rPr lang="es-419" sz="1400" dirty="0" err="1"/>
              <a:t>Accuracy</a:t>
            </a:r>
            <a:endParaRPr lang="es-419" sz="1400" dirty="0"/>
          </a:p>
          <a:p>
            <a:r>
              <a:rPr lang="es-419" sz="1400" dirty="0"/>
              <a:t>- AUC</a:t>
            </a:r>
          </a:p>
        </p:txBody>
      </p:sp>
      <p:sp>
        <p:nvSpPr>
          <p:cNvPr id="7" name="CuadroTexto 6">
            <a:extLst>
              <a:ext uri="{FF2B5EF4-FFF2-40B4-BE49-F238E27FC236}">
                <a16:creationId xmlns:a16="http://schemas.microsoft.com/office/drawing/2014/main" id="{F53861F0-3F61-2249-53B9-750A122BDB7E}"/>
              </a:ext>
            </a:extLst>
          </p:cNvPr>
          <p:cNvSpPr txBox="1"/>
          <p:nvPr/>
        </p:nvSpPr>
        <p:spPr>
          <a:xfrm>
            <a:off x="16669643" y="6758589"/>
            <a:ext cx="1608548" cy="2031325"/>
          </a:xfrm>
          <a:prstGeom prst="rect">
            <a:avLst/>
          </a:prstGeom>
          <a:solidFill>
            <a:srgbClr val="00B050"/>
          </a:solidFill>
        </p:spPr>
        <p:txBody>
          <a:bodyPr wrap="square" rtlCol="0">
            <a:spAutoFit/>
          </a:bodyPr>
          <a:lstStyle/>
          <a:p>
            <a:r>
              <a:rPr lang="es-419" sz="1400" b="1" dirty="0" err="1"/>
              <a:t>Validation</a:t>
            </a:r>
            <a:r>
              <a:rPr lang="es-419" sz="1400" b="1" dirty="0"/>
              <a:t> </a:t>
            </a:r>
            <a:r>
              <a:rPr lang="es-419" sz="1400" b="1" dirty="0" err="1"/>
              <a:t>Metric</a:t>
            </a:r>
            <a:r>
              <a:rPr lang="es-419" sz="1400" b="1" dirty="0"/>
              <a:t>:</a:t>
            </a:r>
          </a:p>
          <a:p>
            <a:r>
              <a:rPr lang="es-419" sz="1400" dirty="0"/>
              <a:t>- </a:t>
            </a:r>
            <a:r>
              <a:rPr lang="es-419" sz="1400" dirty="0" err="1"/>
              <a:t>Average</a:t>
            </a:r>
            <a:r>
              <a:rPr lang="es-419" sz="1400" dirty="0"/>
              <a:t> </a:t>
            </a:r>
            <a:r>
              <a:rPr lang="es-419" sz="1400" dirty="0" err="1"/>
              <a:t>micro-recall</a:t>
            </a:r>
            <a:endParaRPr lang="es-419" sz="1400" dirty="0"/>
          </a:p>
          <a:p>
            <a:endParaRPr lang="es-419" sz="1400" dirty="0"/>
          </a:p>
          <a:p>
            <a:r>
              <a:rPr lang="es-419" sz="1400" b="1" dirty="0" err="1"/>
              <a:t>Testing</a:t>
            </a:r>
            <a:r>
              <a:rPr lang="es-419" sz="1400" b="1" dirty="0"/>
              <a:t> </a:t>
            </a:r>
            <a:r>
              <a:rPr lang="es-419" sz="1400" b="1" dirty="0" err="1"/>
              <a:t>Metrics</a:t>
            </a:r>
            <a:r>
              <a:rPr lang="es-419" sz="1400" b="1" dirty="0"/>
              <a:t>:</a:t>
            </a:r>
          </a:p>
          <a:p>
            <a:r>
              <a:rPr lang="es-419" sz="1400" dirty="0"/>
              <a:t>- W </a:t>
            </a:r>
            <a:r>
              <a:rPr lang="es-419" sz="1400" dirty="0" err="1"/>
              <a:t>Precision</a:t>
            </a:r>
            <a:endParaRPr lang="es-419" sz="1400" dirty="0"/>
          </a:p>
          <a:p>
            <a:r>
              <a:rPr lang="es-419" sz="1400" dirty="0"/>
              <a:t>- W </a:t>
            </a:r>
            <a:r>
              <a:rPr lang="es-419" sz="1400" dirty="0" err="1"/>
              <a:t>Recall</a:t>
            </a:r>
            <a:endParaRPr lang="es-419" sz="1400" dirty="0"/>
          </a:p>
          <a:p>
            <a:r>
              <a:rPr lang="es-419" sz="1400" dirty="0"/>
              <a:t>- W F1-score</a:t>
            </a:r>
          </a:p>
          <a:p>
            <a:r>
              <a:rPr lang="es-419" sz="1400" dirty="0"/>
              <a:t>- AUC</a:t>
            </a:r>
          </a:p>
        </p:txBody>
      </p:sp>
      <p:pic>
        <p:nvPicPr>
          <p:cNvPr id="10" name="Imagen 9">
            <a:extLst>
              <a:ext uri="{FF2B5EF4-FFF2-40B4-BE49-F238E27FC236}">
                <a16:creationId xmlns:a16="http://schemas.microsoft.com/office/drawing/2014/main" id="{F2093F8D-38A6-6C08-D70E-DEDF55953314}"/>
              </a:ext>
            </a:extLst>
          </p:cNvPr>
          <p:cNvPicPr>
            <a:picLocks noChangeAspect="1"/>
          </p:cNvPicPr>
          <p:nvPr/>
        </p:nvPicPr>
        <p:blipFill>
          <a:blip r:embed="rId5"/>
          <a:stretch>
            <a:fillRect/>
          </a:stretch>
        </p:blipFill>
        <p:spPr>
          <a:xfrm>
            <a:off x="530947" y="1363037"/>
            <a:ext cx="7875369" cy="8937216"/>
          </a:xfrm>
          <a:prstGeom prst="rect">
            <a:avLst/>
          </a:prstGeom>
        </p:spPr>
      </p:pic>
    </p:spTree>
    <p:extLst>
      <p:ext uri="{BB962C8B-B14F-4D97-AF65-F5344CB8AC3E}">
        <p14:creationId xmlns:p14="http://schemas.microsoft.com/office/powerpoint/2010/main" val="7190564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538A58C-F174-4F18-B811-E5946D88AE34}"/>
              </a:ext>
            </a:extLst>
          </p:cNvPr>
          <p:cNvSpPr/>
          <p:nvPr/>
        </p:nvSpPr>
        <p:spPr>
          <a:xfrm>
            <a:off x="0" y="0"/>
            <a:ext cx="18286413" cy="58477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dirty="0" err="1">
                <a:solidFill>
                  <a:schemeClr val="tx1"/>
                </a:solidFill>
              </a:rPr>
              <a:t>Methodology</a:t>
            </a:r>
            <a:r>
              <a:rPr lang="es-419" b="1" dirty="0">
                <a:solidFill>
                  <a:schemeClr val="tx1"/>
                </a:solidFill>
              </a:rPr>
              <a:t>: </a:t>
            </a:r>
            <a:r>
              <a:rPr lang="es-419" b="1" dirty="0" err="1">
                <a:solidFill>
                  <a:schemeClr val="tx1"/>
                </a:solidFill>
              </a:rPr>
              <a:t>Methods</a:t>
            </a:r>
            <a:endParaRPr lang="es-419" b="1" dirty="0">
              <a:solidFill>
                <a:schemeClr val="tx1"/>
              </a:solidFill>
            </a:endParaRPr>
          </a:p>
        </p:txBody>
      </p:sp>
      <p:sp>
        <p:nvSpPr>
          <p:cNvPr id="18" name="Rectángulo 17">
            <a:extLst>
              <a:ext uri="{FF2B5EF4-FFF2-40B4-BE49-F238E27FC236}">
                <a16:creationId xmlns:a16="http://schemas.microsoft.com/office/drawing/2014/main" id="{B9F8E753-87A9-45B0-9459-60B3DF699887}"/>
              </a:ext>
            </a:extLst>
          </p:cNvPr>
          <p:cNvSpPr/>
          <p:nvPr/>
        </p:nvSpPr>
        <p:spPr>
          <a:xfrm>
            <a:off x="0" y="559904"/>
            <a:ext cx="18286413" cy="843507"/>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500" dirty="0">
                <a:solidFill>
                  <a:srgbClr val="FFC000"/>
                </a:solidFill>
              </a:rPr>
              <a:t>Digital </a:t>
            </a:r>
            <a:r>
              <a:rPr lang="es-419" sz="2500" dirty="0" err="1">
                <a:solidFill>
                  <a:srgbClr val="FFC000"/>
                </a:solidFill>
              </a:rPr>
              <a:t>Image</a:t>
            </a:r>
            <a:r>
              <a:rPr lang="es-419" sz="2500" dirty="0">
                <a:solidFill>
                  <a:srgbClr val="FFC000"/>
                </a:solidFill>
              </a:rPr>
              <a:t> Processing</a:t>
            </a:r>
          </a:p>
        </p:txBody>
      </p:sp>
      <p:sp>
        <p:nvSpPr>
          <p:cNvPr id="13" name="Rectángulo 12">
            <a:extLst>
              <a:ext uri="{FF2B5EF4-FFF2-40B4-BE49-F238E27FC236}">
                <a16:creationId xmlns:a16="http://schemas.microsoft.com/office/drawing/2014/main" id="{A942095E-8863-24FA-19DC-BE5890788972}"/>
              </a:ext>
            </a:extLst>
          </p:cNvPr>
          <p:cNvSpPr/>
          <p:nvPr/>
        </p:nvSpPr>
        <p:spPr>
          <a:xfrm>
            <a:off x="2080592" y="1963315"/>
            <a:ext cx="14589062" cy="7029681"/>
          </a:xfrm>
          <a:prstGeom prst="rect">
            <a:avLst/>
          </a:prstGeom>
          <a:solidFill>
            <a:srgbClr val="000000">
              <a:alpha val="52157"/>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2500" dirty="0">
              <a:solidFill>
                <a:schemeClr val="tx1"/>
              </a:solidFill>
            </a:endParaRPr>
          </a:p>
        </p:txBody>
      </p:sp>
      <p:sp>
        <p:nvSpPr>
          <p:cNvPr id="4" name="CuadroTexto 3">
            <a:extLst>
              <a:ext uri="{FF2B5EF4-FFF2-40B4-BE49-F238E27FC236}">
                <a16:creationId xmlns:a16="http://schemas.microsoft.com/office/drawing/2014/main" id="{2C6BFD76-F7C3-9F53-E5DD-883F435500D2}"/>
              </a:ext>
            </a:extLst>
          </p:cNvPr>
          <p:cNvSpPr txBox="1"/>
          <p:nvPr/>
        </p:nvSpPr>
        <p:spPr>
          <a:xfrm>
            <a:off x="17159252" y="9606725"/>
            <a:ext cx="752654" cy="584775"/>
          </a:xfrm>
          <a:prstGeom prst="rect">
            <a:avLst/>
          </a:prstGeom>
          <a:noFill/>
        </p:spPr>
        <p:txBody>
          <a:bodyPr wrap="square">
            <a:spAutoFit/>
          </a:bodyPr>
          <a:lstStyle/>
          <a:p>
            <a:pPr algn="r"/>
            <a:fld id="{F95F845C-B07D-424A-A6EA-96D8F4A7E4C5}" type="slidenum">
              <a:rPr lang="ja-JP" altLang="en-US" smtClean="0">
                <a:solidFill>
                  <a:schemeClr val="bg1"/>
                </a:solidFill>
              </a:rPr>
              <a:pPr algn="r"/>
              <a:t>9</a:t>
            </a:fld>
            <a:endParaRPr lang="ja-JP" altLang="en-US" dirty="0">
              <a:solidFill>
                <a:schemeClr val="bg1"/>
              </a:solidFill>
            </a:endParaRPr>
          </a:p>
        </p:txBody>
      </p:sp>
      <p:pic>
        <p:nvPicPr>
          <p:cNvPr id="3" name="Imagen 2">
            <a:extLst>
              <a:ext uri="{FF2B5EF4-FFF2-40B4-BE49-F238E27FC236}">
                <a16:creationId xmlns:a16="http://schemas.microsoft.com/office/drawing/2014/main" id="{7E04B007-73FD-8C28-09FF-CC168032A053}"/>
              </a:ext>
            </a:extLst>
          </p:cNvPr>
          <p:cNvPicPr>
            <a:picLocks noChangeAspect="1"/>
          </p:cNvPicPr>
          <p:nvPr/>
        </p:nvPicPr>
        <p:blipFill>
          <a:blip r:embed="rId2"/>
          <a:stretch>
            <a:fillRect/>
          </a:stretch>
        </p:blipFill>
        <p:spPr>
          <a:xfrm>
            <a:off x="2192363" y="3002279"/>
            <a:ext cx="14365519" cy="4710486"/>
          </a:xfrm>
          <a:prstGeom prst="rect">
            <a:avLst/>
          </a:prstGeom>
        </p:spPr>
      </p:pic>
    </p:spTree>
    <p:extLst>
      <p:ext uri="{BB962C8B-B14F-4D97-AF65-F5344CB8AC3E}">
        <p14:creationId xmlns:p14="http://schemas.microsoft.com/office/powerpoint/2010/main" val="18876900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Title">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Ropa">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llpaper">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mon">
  <a:themeElements>
    <a:clrScheme name="Rigel">
      <a:dk1>
        <a:srgbClr val="FFFFFF"/>
      </a:dk1>
      <a:lt1>
        <a:srgbClr val="3F3F3F"/>
      </a:lt1>
      <a:dk2>
        <a:srgbClr val="FFFFFF"/>
      </a:dk2>
      <a:lt2>
        <a:srgbClr val="3F3F3F"/>
      </a:lt2>
      <a:accent1>
        <a:srgbClr val="FFFFFF"/>
      </a:accent1>
      <a:accent2>
        <a:srgbClr val="D8D8D8"/>
      </a:accent2>
      <a:accent3>
        <a:srgbClr val="BFBFBF"/>
      </a:accent3>
      <a:accent4>
        <a:srgbClr val="8F8F8F"/>
      </a:accent4>
      <a:accent5>
        <a:srgbClr val="636363"/>
      </a:accent5>
      <a:accent6>
        <a:srgbClr val="3F3F3F"/>
      </a:accent6>
      <a:hlink>
        <a:srgbClr val="3F3F3F"/>
      </a:hlink>
      <a:folHlink>
        <a:srgbClr val="8B8B8B"/>
      </a:folHlink>
    </a:clrScheme>
    <a:fontScheme name="ユーザー定義 4">
      <a:majorFont>
        <a:latin typeface="Ropa Sans"/>
        <a:ea typeface="Spica Neue"/>
        <a:cs typeface=""/>
      </a:majorFont>
      <a:minorFont>
        <a:latin typeface="Ropa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50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27012</TotalTime>
  <Words>1469</Words>
  <Application>Microsoft Office PowerPoint</Application>
  <PresentationFormat>Personalizado</PresentationFormat>
  <Paragraphs>399</Paragraphs>
  <Slides>22</Slides>
  <Notes>1</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22</vt:i4>
      </vt:variant>
    </vt:vector>
  </HeadingPairs>
  <TitlesOfParts>
    <vt:vector size="34" baseType="lpstr">
      <vt:lpstr>Arial</vt:lpstr>
      <vt:lpstr>Calibri</vt:lpstr>
      <vt:lpstr>Cambria Math</vt:lpstr>
      <vt:lpstr>Felix Titling</vt:lpstr>
      <vt:lpstr>NimbusRomNo9L-Regu</vt:lpstr>
      <vt:lpstr>Reenie Beanie</vt:lpstr>
      <vt:lpstr>Ropa Sans</vt:lpstr>
      <vt:lpstr>Times New Roman</vt:lpstr>
      <vt:lpstr>Wingdings</vt:lpstr>
      <vt:lpstr>Title</vt:lpstr>
      <vt:lpstr>Wallpaper</vt:lpstr>
      <vt:lpstr>Common</vt:lpstr>
      <vt:lpstr>Escuela Politécnica nacional</vt:lpstr>
      <vt:lpstr>Presentación de PowerPoint</vt:lpstr>
      <vt:lpstr>Presentación de PowerPoint</vt:lpstr>
      <vt:lpstr>Privacy Malware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dc:title>
  <dc:creator>Jun</dc:creator>
  <cp:lastModifiedBy>David Cevallos</cp:lastModifiedBy>
  <cp:revision>564</cp:revision>
  <dcterms:created xsi:type="dcterms:W3CDTF">2015-02-26T15:14:38Z</dcterms:created>
  <dcterms:modified xsi:type="dcterms:W3CDTF">2023-08-04T21:56:25Z</dcterms:modified>
</cp:coreProperties>
</file>